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2" showSpecialPlsOnTitleSld="0" autoCompressPictures="0">
  <p:sldMasterIdLst>
    <p:sldMasterId id="2147483648" r:id="rId1"/>
  </p:sldMasterIdLst>
  <p:notesMasterIdLst>
    <p:notesMasterId r:id="rId12"/>
  </p:notesMasterIdLst>
  <p:handoutMasterIdLst>
    <p:handoutMasterId r:id="rId13"/>
  </p:handoutMasterIdLst>
  <p:sldIdLst>
    <p:sldId id="256" r:id="rId2"/>
    <p:sldId id="259" r:id="rId3"/>
    <p:sldId id="351" r:id="rId4"/>
    <p:sldId id="384" r:id="rId5"/>
    <p:sldId id="385" r:id="rId6"/>
    <p:sldId id="386" r:id="rId7"/>
    <p:sldId id="387" r:id="rId8"/>
    <p:sldId id="388" r:id="rId9"/>
    <p:sldId id="389" r:id="rId10"/>
    <p:sldId id="383" r:id="rId11"/>
  </p:sldIdLst>
  <p:sldSz cx="9144000" cy="6858000" type="screen4x3"/>
  <p:notesSz cx="6797675" cy="9926638"/>
  <p:defaultTextStyle>
    <a:defPPr>
      <a:defRPr lang="it-IT"/>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4021" userDrawn="1">
          <p15:clr>
            <a:srgbClr val="A4A3A4"/>
          </p15:clr>
        </p15:guide>
        <p15:guide id="2" pos="544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giglio" initials="r" lastIdx="1" clrIdx="0"/>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6F36"/>
    <a:srgbClr val="CE0B08"/>
    <a:srgbClr val="EA3225"/>
    <a:srgbClr val="EA3629"/>
    <a:srgbClr val="A81218"/>
    <a:srgbClr val="A91016"/>
    <a:srgbClr val="981E32"/>
    <a:srgbClr val="EF001E"/>
    <a:srgbClr val="EE0000"/>
    <a:srgbClr val="8E90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038" autoAdjust="0"/>
    <p:restoredTop sz="93784" autoAdjust="0"/>
  </p:normalViewPr>
  <p:slideViewPr>
    <p:cSldViewPr snapToGrid="0" snapToObjects="1" showGuides="1">
      <p:cViewPr varScale="1">
        <p:scale>
          <a:sx n="128" d="100"/>
          <a:sy n="128" d="100"/>
        </p:scale>
        <p:origin x="1160" y="168"/>
      </p:cViewPr>
      <p:guideLst>
        <p:guide orient="horz" pos="4021"/>
        <p:guide pos="5445"/>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Grid="0" snapToObjects="1">
      <p:cViewPr>
        <p:scale>
          <a:sx n="160" d="100"/>
          <a:sy n="160" d="100"/>
        </p:scale>
        <p:origin x="2984" y="14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1"/>
            <a:ext cx="2945862" cy="495793"/>
          </a:xfrm>
          <a:prstGeom prst="rect">
            <a:avLst/>
          </a:prstGeom>
        </p:spPr>
        <p:txBody>
          <a:bodyPr vert="horz" lIns="95552" tIns="47777" rIns="95552" bIns="47777" rtlCol="0"/>
          <a:lstStyle>
            <a:lvl1pPr algn="l" eaLnBrk="1" fontAlgn="auto" hangingPunct="1">
              <a:spcBef>
                <a:spcPts val="0"/>
              </a:spcBef>
              <a:spcAft>
                <a:spcPts val="0"/>
              </a:spcAft>
              <a:defRPr sz="1300">
                <a:latin typeface="+mn-lt"/>
                <a:ea typeface="+mn-ea"/>
                <a:cs typeface="+mn-cs"/>
              </a:defRPr>
            </a:lvl1pPr>
          </a:lstStyle>
          <a:p>
            <a:pPr>
              <a:defRPr/>
            </a:pPr>
            <a:endParaRPr lang="it-IT"/>
          </a:p>
        </p:txBody>
      </p:sp>
      <p:sp>
        <p:nvSpPr>
          <p:cNvPr id="3" name="Segnaposto data 2"/>
          <p:cNvSpPr>
            <a:spLocks noGrp="1"/>
          </p:cNvSpPr>
          <p:nvPr>
            <p:ph type="dt" sz="quarter" idx="1"/>
          </p:nvPr>
        </p:nvSpPr>
        <p:spPr>
          <a:xfrm>
            <a:off x="3850294" y="1"/>
            <a:ext cx="2945862" cy="495793"/>
          </a:xfrm>
          <a:prstGeom prst="rect">
            <a:avLst/>
          </a:prstGeom>
        </p:spPr>
        <p:txBody>
          <a:bodyPr vert="horz" wrap="square" lIns="95552" tIns="47777" rIns="95552" bIns="47777" numCol="1" anchor="t" anchorCtr="0" compatLnSpc="1"/>
          <a:lstStyle>
            <a:lvl1pPr algn="r" eaLnBrk="1" hangingPunct="1">
              <a:defRPr sz="1300"/>
            </a:lvl1pPr>
          </a:lstStyle>
          <a:p>
            <a:pPr>
              <a:defRPr/>
            </a:pPr>
            <a:fld id="{FDC47AB6-E5F6-427A-B3E1-DE7F34EB429E}" type="datetimeFigureOut">
              <a:rPr lang="it-IT"/>
              <a:t>07/06/26</a:t>
            </a:fld>
            <a:endParaRPr lang="it-IT"/>
          </a:p>
        </p:txBody>
      </p:sp>
      <p:sp>
        <p:nvSpPr>
          <p:cNvPr id="4" name="Segnaposto piè di pagina 3"/>
          <p:cNvSpPr>
            <a:spLocks noGrp="1"/>
          </p:cNvSpPr>
          <p:nvPr>
            <p:ph type="ftr" sz="quarter" idx="2"/>
          </p:nvPr>
        </p:nvSpPr>
        <p:spPr>
          <a:xfrm>
            <a:off x="0" y="9429306"/>
            <a:ext cx="2945862" cy="495793"/>
          </a:xfrm>
          <a:prstGeom prst="rect">
            <a:avLst/>
          </a:prstGeom>
        </p:spPr>
        <p:txBody>
          <a:bodyPr vert="horz" lIns="95552" tIns="47777" rIns="95552" bIns="47777" rtlCol="0" anchor="b"/>
          <a:lstStyle>
            <a:lvl1pPr algn="l" eaLnBrk="1" fontAlgn="auto" hangingPunct="1">
              <a:spcBef>
                <a:spcPts val="0"/>
              </a:spcBef>
              <a:spcAft>
                <a:spcPts val="0"/>
              </a:spcAft>
              <a:defRPr sz="1300">
                <a:latin typeface="+mn-lt"/>
                <a:ea typeface="+mn-ea"/>
                <a:cs typeface="+mn-cs"/>
              </a:defRPr>
            </a:lvl1pPr>
          </a:lstStyle>
          <a:p>
            <a:pPr>
              <a:defRPr/>
            </a:pPr>
            <a:endParaRPr lang="it-IT"/>
          </a:p>
        </p:txBody>
      </p:sp>
      <p:sp>
        <p:nvSpPr>
          <p:cNvPr id="5" name="Segnaposto numero diapositiva 4"/>
          <p:cNvSpPr>
            <a:spLocks noGrp="1"/>
          </p:cNvSpPr>
          <p:nvPr>
            <p:ph type="sldNum" sz="quarter" idx="3"/>
          </p:nvPr>
        </p:nvSpPr>
        <p:spPr>
          <a:xfrm>
            <a:off x="3850294" y="9429306"/>
            <a:ext cx="2945862" cy="495793"/>
          </a:xfrm>
          <a:prstGeom prst="rect">
            <a:avLst/>
          </a:prstGeom>
        </p:spPr>
        <p:txBody>
          <a:bodyPr vert="horz" wrap="square" lIns="95552" tIns="47777" rIns="95552" bIns="47777" numCol="1" anchor="b" anchorCtr="0" compatLnSpc="1"/>
          <a:lstStyle>
            <a:lvl1pPr algn="r" eaLnBrk="1" hangingPunct="1">
              <a:defRPr sz="1300"/>
            </a:lvl1pPr>
          </a:lstStyle>
          <a:p>
            <a:fld id="{8F02054E-1FC5-4006-844F-F83B3EE7BCAD}" type="slidenum">
              <a:rPr lang="it-IT" altLang="it-IT"/>
              <a:t>‹N›</a:t>
            </a:fld>
            <a:endParaRPr lang="it-IT" altLang="it-I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1"/>
            <a:ext cx="2945862" cy="495793"/>
          </a:xfrm>
          <a:prstGeom prst="rect">
            <a:avLst/>
          </a:prstGeom>
        </p:spPr>
        <p:txBody>
          <a:bodyPr vert="horz" lIns="95552" tIns="47777" rIns="95552" bIns="47777" rtlCol="0"/>
          <a:lstStyle>
            <a:lvl1pPr algn="l" eaLnBrk="1" fontAlgn="auto" hangingPunct="1">
              <a:spcBef>
                <a:spcPts val="0"/>
              </a:spcBef>
              <a:spcAft>
                <a:spcPts val="0"/>
              </a:spcAft>
              <a:defRPr sz="1300">
                <a:latin typeface="+mn-lt"/>
                <a:ea typeface="+mn-ea"/>
                <a:cs typeface="+mn-cs"/>
              </a:defRPr>
            </a:lvl1pPr>
          </a:lstStyle>
          <a:p>
            <a:pPr>
              <a:defRPr/>
            </a:pPr>
            <a:endParaRPr lang="it-IT"/>
          </a:p>
        </p:txBody>
      </p:sp>
      <p:sp>
        <p:nvSpPr>
          <p:cNvPr id="3" name="Segnaposto data 2"/>
          <p:cNvSpPr>
            <a:spLocks noGrp="1"/>
          </p:cNvSpPr>
          <p:nvPr>
            <p:ph type="dt" idx="1"/>
          </p:nvPr>
        </p:nvSpPr>
        <p:spPr>
          <a:xfrm>
            <a:off x="3850294" y="1"/>
            <a:ext cx="2945862" cy="495793"/>
          </a:xfrm>
          <a:prstGeom prst="rect">
            <a:avLst/>
          </a:prstGeom>
        </p:spPr>
        <p:txBody>
          <a:bodyPr vert="horz" wrap="square" lIns="95552" tIns="47777" rIns="95552" bIns="47777" numCol="1" anchor="t" anchorCtr="0" compatLnSpc="1"/>
          <a:lstStyle>
            <a:lvl1pPr algn="r" eaLnBrk="1" hangingPunct="1">
              <a:defRPr sz="1300"/>
            </a:lvl1pPr>
          </a:lstStyle>
          <a:p>
            <a:pPr>
              <a:defRPr/>
            </a:pPr>
            <a:fld id="{BBB88D97-54E7-47BC-B092-DFB11040CC73}" type="datetimeFigureOut">
              <a:rPr lang="it-IT"/>
              <a:t>07/06/26</a:t>
            </a:fld>
            <a:endParaRPr lang="it-IT"/>
          </a:p>
        </p:txBody>
      </p:sp>
      <p:sp>
        <p:nvSpPr>
          <p:cNvPr id="4" name="Segnaposto immagine diapositiva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5552" tIns="47777" rIns="95552" bIns="47777" rtlCol="0" anchor="ctr"/>
          <a:lstStyle/>
          <a:p>
            <a:pPr lvl="0"/>
            <a:endParaRPr lang="it-IT" noProof="0"/>
          </a:p>
        </p:txBody>
      </p:sp>
      <p:sp>
        <p:nvSpPr>
          <p:cNvPr id="5" name="Segnaposto note 4"/>
          <p:cNvSpPr>
            <a:spLocks noGrp="1"/>
          </p:cNvSpPr>
          <p:nvPr>
            <p:ph type="body" sz="quarter" idx="3"/>
          </p:nvPr>
        </p:nvSpPr>
        <p:spPr>
          <a:xfrm>
            <a:off x="679464" y="4714653"/>
            <a:ext cx="5438748" cy="4466756"/>
          </a:xfrm>
          <a:prstGeom prst="rect">
            <a:avLst/>
          </a:prstGeom>
        </p:spPr>
        <p:txBody>
          <a:bodyPr vert="horz" lIns="95552" tIns="47777" rIns="95552" bIns="47777" rtlCol="0"/>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p:cNvSpPr>
            <a:spLocks noGrp="1"/>
          </p:cNvSpPr>
          <p:nvPr>
            <p:ph type="ftr" sz="quarter" idx="4"/>
          </p:nvPr>
        </p:nvSpPr>
        <p:spPr>
          <a:xfrm>
            <a:off x="0" y="9429306"/>
            <a:ext cx="2945862" cy="495793"/>
          </a:xfrm>
          <a:prstGeom prst="rect">
            <a:avLst/>
          </a:prstGeom>
        </p:spPr>
        <p:txBody>
          <a:bodyPr vert="horz" lIns="95552" tIns="47777" rIns="95552" bIns="47777" rtlCol="0" anchor="b"/>
          <a:lstStyle>
            <a:lvl1pPr algn="l" eaLnBrk="1" fontAlgn="auto" hangingPunct="1">
              <a:spcBef>
                <a:spcPts val="0"/>
              </a:spcBef>
              <a:spcAft>
                <a:spcPts val="0"/>
              </a:spcAft>
              <a:defRPr sz="1300">
                <a:latin typeface="+mn-lt"/>
                <a:ea typeface="+mn-ea"/>
                <a:cs typeface="+mn-cs"/>
              </a:defRPr>
            </a:lvl1pPr>
          </a:lstStyle>
          <a:p>
            <a:pPr>
              <a:defRPr/>
            </a:pPr>
            <a:endParaRPr lang="it-IT"/>
          </a:p>
        </p:txBody>
      </p:sp>
      <p:sp>
        <p:nvSpPr>
          <p:cNvPr id="7" name="Segnaposto numero diapositiva 6"/>
          <p:cNvSpPr>
            <a:spLocks noGrp="1"/>
          </p:cNvSpPr>
          <p:nvPr>
            <p:ph type="sldNum" sz="quarter" idx="5"/>
          </p:nvPr>
        </p:nvSpPr>
        <p:spPr>
          <a:xfrm>
            <a:off x="3850294" y="9429306"/>
            <a:ext cx="2945862" cy="495793"/>
          </a:xfrm>
          <a:prstGeom prst="rect">
            <a:avLst/>
          </a:prstGeom>
        </p:spPr>
        <p:txBody>
          <a:bodyPr vert="horz" wrap="square" lIns="95552" tIns="47777" rIns="95552" bIns="47777" numCol="1" anchor="b" anchorCtr="0" compatLnSpc="1"/>
          <a:lstStyle>
            <a:lvl1pPr algn="r" eaLnBrk="1" hangingPunct="1">
              <a:defRPr sz="1300"/>
            </a:lvl1pPr>
          </a:lstStyle>
          <a:p>
            <a:fld id="{236CF4CB-EF0B-4F5D-AC77-44F76CA872BD}" type="slidenum">
              <a:rPr lang="it-IT" altLang="it-IT"/>
              <a:t>‹N›</a:t>
            </a:fld>
            <a:endParaRPr lang="it-IT" altLang="it-IT"/>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panose="020B0600070205080204" pitchFamily="34" charset="-128"/>
      </a:defRPr>
    </a:lvl1pPr>
    <a:lvl2pPr marL="4572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egnaposto immagine diapositiva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662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it-IT" altLang="it-IT" dirty="0"/>
          </a:p>
        </p:txBody>
      </p:sp>
      <p:sp>
        <p:nvSpPr>
          <p:cNvPr id="2662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7395" indent="-286385">
              <a:spcBef>
                <a:spcPct val="30000"/>
              </a:spcBef>
              <a:defRPr sz="1200">
                <a:solidFill>
                  <a:schemeClr val="tx1"/>
                </a:solidFill>
                <a:latin typeface="Calibri" panose="020F0502020204030204" pitchFamily="34" charset="0"/>
                <a:ea typeface="MS PGothic" panose="020B0600070205080204" pitchFamily="34" charset="-128"/>
              </a:defRPr>
            </a:lvl2pPr>
            <a:lvl3pPr marL="1150620" indent="-229235">
              <a:spcBef>
                <a:spcPct val="30000"/>
              </a:spcBef>
              <a:defRPr sz="1200">
                <a:solidFill>
                  <a:schemeClr val="tx1"/>
                </a:solidFill>
                <a:latin typeface="Calibri" panose="020F0502020204030204" pitchFamily="34" charset="0"/>
                <a:ea typeface="MS PGothic" panose="020B0600070205080204" pitchFamily="34" charset="-128"/>
              </a:defRPr>
            </a:lvl3pPr>
            <a:lvl4pPr marL="1611630" indent="-229235">
              <a:spcBef>
                <a:spcPct val="30000"/>
              </a:spcBef>
              <a:defRPr sz="1200">
                <a:solidFill>
                  <a:schemeClr val="tx1"/>
                </a:solidFill>
                <a:latin typeface="Calibri" panose="020F0502020204030204" pitchFamily="34" charset="0"/>
                <a:ea typeface="MS PGothic" panose="020B0600070205080204" pitchFamily="34" charset="-128"/>
              </a:defRPr>
            </a:lvl4pPr>
            <a:lvl5pPr marL="2072640" indent="-229235">
              <a:spcBef>
                <a:spcPct val="30000"/>
              </a:spcBef>
              <a:defRPr sz="1200">
                <a:solidFill>
                  <a:schemeClr val="tx1"/>
                </a:solidFill>
                <a:latin typeface="Calibri" panose="020F0502020204030204" pitchFamily="34" charset="0"/>
                <a:ea typeface="MS PGothic" panose="020B0600070205080204" pitchFamily="34" charset="-128"/>
              </a:defRPr>
            </a:lvl5pPr>
            <a:lvl6pPr marL="2497455" indent="-229235" defTabSz="42545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22905" indent="-229235" defTabSz="42545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348355" indent="-229235" defTabSz="42545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773805" indent="-229235" defTabSz="42545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defTabSz="440690">
              <a:spcBef>
                <a:spcPct val="0"/>
              </a:spcBef>
              <a:defRPr/>
            </a:pPr>
            <a:fld id="{24EF3D97-DB64-4B04-B652-3B6F0C36553D}" type="slidenum">
              <a:rPr lang="it-IT" altLang="it-IT" sz="1300">
                <a:solidFill>
                  <a:prstClr val="black"/>
                </a:solidFill>
              </a:rPr>
              <a:t>2</a:t>
            </a:fld>
            <a:endParaRPr lang="it-IT" altLang="it-IT" sz="1300">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36CF4CB-EF0B-4F5D-AC77-44F76CA872BD}" type="slidenum">
              <a:rPr lang="it-IT" altLang="it-IT" smtClean="0"/>
              <a:t>11</a:t>
            </a:fld>
            <a:endParaRPr lang="it-IT" altLang="it-IT"/>
          </a:p>
        </p:txBody>
      </p:sp>
    </p:spTree>
    <p:extLst>
      <p:ext uri="{BB962C8B-B14F-4D97-AF65-F5344CB8AC3E}">
        <p14:creationId xmlns:p14="http://schemas.microsoft.com/office/powerpoint/2010/main" val="18008672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36CF4CB-EF0B-4F5D-AC77-44F76CA872BD}" type="slidenum">
              <a:rPr lang="it-IT" altLang="it-IT" smtClean="0"/>
              <a:t>3</a:t>
            </a:fld>
            <a:endParaRPr lang="it-IT" altLang="it-IT"/>
          </a:p>
        </p:txBody>
      </p:sp>
    </p:spTree>
    <p:extLst>
      <p:ext uri="{BB962C8B-B14F-4D97-AF65-F5344CB8AC3E}">
        <p14:creationId xmlns:p14="http://schemas.microsoft.com/office/powerpoint/2010/main" val="37393806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Questa slide descrive come funziona oggi la certificazione del servizio TPL a Roma. Ogni mese il Gestore trasmette una articolata rendicontazione e RSM verifica la coerenza di cinque fonti distinte: il dato grezzo GPS (RAW), l'elaborazione AVM, la trasmissione GTFS-RT, i Fogli di Via e le giustificazioni delle anomalie. Solo dall'incrocio di queste fonti si ricava la classificazione di ogni corsa e si autorizza il corrispettivo. L'infomobilità - il dato che arriva sulle app e sui display delle fermate - è prodotta separatamente, al di fuori di questo processo: il dato GTFS-RT la alimenta in modo diretto ma non certificato.</a:t>
            </a:r>
          </a:p>
        </p:txBody>
      </p:sp>
      <p:sp>
        <p:nvSpPr>
          <p:cNvPr id="4" name="Segnaposto numero diapositiva 3"/>
          <p:cNvSpPr>
            <a:spLocks noGrp="1"/>
          </p:cNvSpPr>
          <p:nvPr>
            <p:ph type="sldNum" sz="quarter" idx="5"/>
          </p:nvPr>
        </p:nvSpPr>
        <p:spPr/>
        <p:txBody>
          <a:bodyPr/>
          <a:lstStyle/>
          <a:p>
            <a:fld id="{236CF4CB-EF0B-4F5D-AC77-44F76CA872BD}" type="slidenum">
              <a:rPr lang="it-IT" altLang="it-IT" smtClean="0"/>
              <a:t>4</a:t>
            </a:fld>
            <a:endParaRPr lang="it-IT" altLang="it-IT"/>
          </a:p>
        </p:txBody>
      </p:sp>
    </p:spTree>
    <p:extLst>
      <p:ext uri="{BB962C8B-B14F-4D97-AF65-F5344CB8AC3E}">
        <p14:creationId xmlns:p14="http://schemas.microsoft.com/office/powerpoint/2010/main" val="3313790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La qualità informativa di ogni corsa non è un giudizio soggettivo: è una classe precisa con un coefficiente economico associato. Una corsa che produce tutto - GPS, AVM corretto, GTFS-RT trasmesso in tempo reale - vale il 100% del corrispettivo. Una corsa senza AVM e senza GTFS-RT, se supera il 5% delle corse giornaliere, scende al 10%. Non è una penale accessoria: è la traduzione diretta dell'inefficienza tecnologica in perdita di ricavo, automatica e senza contestazione. Questo meccanismo è il cuore del contratto e il segnale più chiaro che Roma Capitale manda al mercato: chi non produce informazione strutturata non viene pagato</a:t>
            </a:r>
          </a:p>
        </p:txBody>
      </p:sp>
      <p:sp>
        <p:nvSpPr>
          <p:cNvPr id="4" name="Segnaposto numero diapositiva 3"/>
          <p:cNvSpPr>
            <a:spLocks noGrp="1"/>
          </p:cNvSpPr>
          <p:nvPr>
            <p:ph type="sldNum" sz="quarter" idx="5"/>
          </p:nvPr>
        </p:nvSpPr>
        <p:spPr/>
        <p:txBody>
          <a:bodyPr/>
          <a:lstStyle/>
          <a:p>
            <a:fld id="{236CF4CB-EF0B-4F5D-AC77-44F76CA872BD}" type="slidenum">
              <a:rPr lang="it-IT" altLang="it-IT" smtClean="0"/>
              <a:t>5</a:t>
            </a:fld>
            <a:endParaRPr lang="it-IT" altLang="it-IT"/>
          </a:p>
        </p:txBody>
      </p:sp>
    </p:spTree>
    <p:extLst>
      <p:ext uri="{BB962C8B-B14F-4D97-AF65-F5344CB8AC3E}">
        <p14:creationId xmlns:p14="http://schemas.microsoft.com/office/powerpoint/2010/main" val="42363620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Il processo descritto nella slide precedente funziona con un gestore. Con tre soggetti affidatari distinti, ATAC per la rete urbana principale, due RTI per il TPL periferico, lo stesso processo si moltiplica in parallelo, con formati dati diversi, sistemi AVM diversi, Giustificazioni in formato diverso. Ogni certificazione è un atto manuale separato. La capacità operativa di RSM è già sotto pressione. Il rischio di ulteriore frammentazione del mercato è concreto: ogni nuovo gestore aggiunge un nuovo processo parallelo da gestire, senza che il carico amministrativo scali in modo sostenibile.</a:t>
            </a:r>
          </a:p>
        </p:txBody>
      </p:sp>
      <p:sp>
        <p:nvSpPr>
          <p:cNvPr id="4" name="Segnaposto numero diapositiva 3"/>
          <p:cNvSpPr>
            <a:spLocks noGrp="1"/>
          </p:cNvSpPr>
          <p:nvPr>
            <p:ph type="sldNum" sz="quarter" idx="5"/>
          </p:nvPr>
        </p:nvSpPr>
        <p:spPr/>
        <p:txBody>
          <a:bodyPr/>
          <a:lstStyle/>
          <a:p>
            <a:fld id="{236CF4CB-EF0B-4F5D-AC77-44F76CA872BD}" type="slidenum">
              <a:rPr lang="it-IT" altLang="it-IT" smtClean="0"/>
              <a:t>6</a:t>
            </a:fld>
            <a:endParaRPr lang="it-IT" altLang="it-IT"/>
          </a:p>
        </p:txBody>
      </p:sp>
    </p:spTree>
    <p:extLst>
      <p:ext uri="{BB962C8B-B14F-4D97-AF65-F5344CB8AC3E}">
        <p14:creationId xmlns:p14="http://schemas.microsoft.com/office/powerpoint/2010/main" val="33769491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In California dal 2020 il GTFS non è più solo il formato con cui le agenzie pubblicano gli orari sulle app di navigazione: è un obbligo normativo. Quattro requisiti misurabili - URL stabile, zero errori al </a:t>
            </a:r>
            <a:r>
              <a:rPr lang="it-IT" dirty="0" err="1"/>
              <a:t>validator</a:t>
            </a:r>
            <a:r>
              <a:rPr lang="it-IT" dirty="0"/>
              <a:t>, aggiornamento real-time ogni 20 secondi, preavviso di 14 giorni per le variazioni - definiscono le condizioni minime per operare il servizio. Lo standard cessa di essere una scelta tecnica del fornitore e diventa una condizione contrattuale dello Stato. Questo è l'orizzonte teorico verso cui il modello romano tende: non inventare nulla di nuovo, ma adottare uno standard già esistente, già verificato, già gratuito.</a:t>
            </a:r>
          </a:p>
          <a:p>
            <a:endParaRPr lang="it-IT" dirty="0"/>
          </a:p>
          <a:p>
            <a:r>
              <a:rPr lang="it-IT" dirty="0"/>
              <a:t>https://</a:t>
            </a:r>
            <a:r>
              <a:rPr lang="it-IT" dirty="0" err="1"/>
              <a:t>dot.ca.gov</a:t>
            </a:r>
            <a:r>
              <a:rPr lang="it-IT" dirty="0"/>
              <a:t>/</a:t>
            </a:r>
            <a:r>
              <a:rPr lang="it-IT" dirty="0" err="1"/>
              <a:t>cal-itp</a:t>
            </a:r>
            <a:r>
              <a:rPr lang="it-IT" dirty="0"/>
              <a:t>/</a:t>
            </a:r>
            <a:r>
              <a:rPr lang="it-IT" dirty="0" err="1"/>
              <a:t>california</a:t>
            </a:r>
            <a:r>
              <a:rPr lang="it-IT" dirty="0"/>
              <a:t>-</a:t>
            </a:r>
            <a:r>
              <a:rPr lang="it-IT" dirty="0" err="1"/>
              <a:t>transit</a:t>
            </a:r>
            <a:r>
              <a:rPr lang="it-IT" dirty="0"/>
              <a:t>-data-</a:t>
            </a:r>
            <a:r>
              <a:rPr lang="it-IT" dirty="0" err="1"/>
              <a:t>guidelines</a:t>
            </a:r>
            <a:endParaRPr lang="it-IT" dirty="0"/>
          </a:p>
        </p:txBody>
      </p:sp>
      <p:sp>
        <p:nvSpPr>
          <p:cNvPr id="4" name="Segnaposto numero diapositiva 3"/>
          <p:cNvSpPr>
            <a:spLocks noGrp="1"/>
          </p:cNvSpPr>
          <p:nvPr>
            <p:ph type="sldNum" sz="quarter" idx="5"/>
          </p:nvPr>
        </p:nvSpPr>
        <p:spPr/>
        <p:txBody>
          <a:bodyPr/>
          <a:lstStyle/>
          <a:p>
            <a:fld id="{236CF4CB-EF0B-4F5D-AC77-44F76CA872BD}" type="slidenum">
              <a:rPr lang="it-IT" altLang="it-IT" smtClean="0"/>
              <a:t>7</a:t>
            </a:fld>
            <a:endParaRPr lang="it-IT" altLang="it-IT"/>
          </a:p>
        </p:txBody>
      </p:sp>
    </p:spTree>
    <p:extLst>
      <p:ext uri="{BB962C8B-B14F-4D97-AF65-F5344CB8AC3E}">
        <p14:creationId xmlns:p14="http://schemas.microsoft.com/office/powerpoint/2010/main" val="15014724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Con il modello California, invece di tante stelle parallele - una per gestore (sistema tecnologico), ad ognuna delle quali segue il proprio processo manuale di certificazione - c'è un unico validatore GTFS-RT centrale che riceve i dati da tutti i gestori contemporaneamente e produce in automatico tutti gli output: corrispettivo, KPI, analisi, infomobilità. L'infomobilità non è più fuori dal processo: è dentro, con lo stesso status degli altri output certificati. La differenza rispetto alla slide sulla saturazione è immediata: stesso numero di gestori, carico operativo radicalmente diverso. Il Corrispettivo può essere validato già dopo 48 ore!</a:t>
            </a:r>
          </a:p>
        </p:txBody>
      </p:sp>
      <p:sp>
        <p:nvSpPr>
          <p:cNvPr id="4" name="Segnaposto numero diapositiva 3"/>
          <p:cNvSpPr>
            <a:spLocks noGrp="1"/>
          </p:cNvSpPr>
          <p:nvPr>
            <p:ph type="sldNum" sz="quarter" idx="5"/>
          </p:nvPr>
        </p:nvSpPr>
        <p:spPr/>
        <p:txBody>
          <a:bodyPr/>
          <a:lstStyle/>
          <a:p>
            <a:fld id="{236CF4CB-EF0B-4F5D-AC77-44F76CA872BD}" type="slidenum">
              <a:rPr lang="it-IT" altLang="it-IT" smtClean="0"/>
              <a:t>8</a:t>
            </a:fld>
            <a:endParaRPr lang="it-IT" altLang="it-IT"/>
          </a:p>
        </p:txBody>
      </p:sp>
    </p:spTree>
    <p:extLst>
      <p:ext uri="{BB962C8B-B14F-4D97-AF65-F5344CB8AC3E}">
        <p14:creationId xmlns:p14="http://schemas.microsoft.com/office/powerpoint/2010/main" val="2841869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La </a:t>
            </a:r>
            <a:r>
              <a:rPr lang="it-IT" dirty="0" err="1"/>
              <a:t>Proof</a:t>
            </a:r>
            <a:r>
              <a:rPr lang="it-IT" dirty="0"/>
              <a:t> of Concept di RSM, ancora in corso, vuole dimostrare che un validatore contestualizzato sul contratto romano - con le regole del CSTP, le classi di corsa, il coefficiente </a:t>
            </a:r>
            <a:r>
              <a:rPr lang="it-IT" dirty="0" err="1"/>
              <a:t>f</a:t>
            </a:r>
            <a:r>
              <a:rPr lang="it-IT" dirty="0"/>
              <a:t> - è realizzabile con risorse prevalentemente interne: due profili tecnici interni, infrastrutture già in dotazione, piattaforme di sviluppo basate su intelligenza artificiale </a:t>
            </a:r>
            <a:r>
              <a:rPr lang="it-IT" dirty="0" err="1"/>
              <a:t>Agentiche</a:t>
            </a:r>
            <a:r>
              <a:rPr lang="it-IT" dirty="0"/>
              <a:t>. Nessun acquisto hardware, nessun grande appalto software. Non è ancora una proposta istituzionale: vuole essere la prova che il modello funziona prima di decidere se e come portarlo a sistema.</a:t>
            </a:r>
          </a:p>
        </p:txBody>
      </p:sp>
      <p:sp>
        <p:nvSpPr>
          <p:cNvPr id="4" name="Segnaposto numero diapositiva 3"/>
          <p:cNvSpPr>
            <a:spLocks noGrp="1"/>
          </p:cNvSpPr>
          <p:nvPr>
            <p:ph type="sldNum" sz="quarter" idx="5"/>
          </p:nvPr>
        </p:nvSpPr>
        <p:spPr/>
        <p:txBody>
          <a:bodyPr/>
          <a:lstStyle/>
          <a:p>
            <a:fld id="{236CF4CB-EF0B-4F5D-AC77-44F76CA872BD}" type="slidenum">
              <a:rPr lang="it-IT" altLang="it-IT" smtClean="0"/>
              <a:t>9</a:t>
            </a:fld>
            <a:endParaRPr lang="it-IT" altLang="it-IT"/>
          </a:p>
        </p:txBody>
      </p:sp>
    </p:spTree>
    <p:extLst>
      <p:ext uri="{BB962C8B-B14F-4D97-AF65-F5344CB8AC3E}">
        <p14:creationId xmlns:p14="http://schemas.microsoft.com/office/powerpoint/2010/main" val="18281870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La tecnologia non è il problema. Gli standard GTFS sono aperti, gratuiti e mantenuti da una comunità internazionale. Il problema è organizzativo: servono persone che sappiano combinare la conoscenza del dominio TPL con la padronanza degli standard e la capacità di lavorare con strumenti di sviluppo moderni. Questo profilo non esiste in modo esplicito nelle pubbliche amministrazioni italiane e va costruito. La stessa sfida riguarda il rapporto tra stazioni appaltanti e gestori: occorrono uffici strutturati per dialogare intorno alla qualità del dato, non solo per riceverlo e verificarlo a posteriori. Nessuna SA può affrontare questo percorso in isolamento. Condividere validatori, algoritmi e best practice tra chi ha già incontrato questi problemi è il punto di partenza imprescindibile.</a:t>
            </a:r>
          </a:p>
        </p:txBody>
      </p:sp>
      <p:sp>
        <p:nvSpPr>
          <p:cNvPr id="4" name="Segnaposto numero diapositiva 3"/>
          <p:cNvSpPr>
            <a:spLocks noGrp="1"/>
          </p:cNvSpPr>
          <p:nvPr>
            <p:ph type="sldNum" sz="quarter" idx="5"/>
          </p:nvPr>
        </p:nvSpPr>
        <p:spPr/>
        <p:txBody>
          <a:bodyPr/>
          <a:lstStyle/>
          <a:p>
            <a:fld id="{236CF4CB-EF0B-4F5D-AC77-44F76CA872BD}" type="slidenum">
              <a:rPr lang="it-IT" altLang="it-IT" smtClean="0"/>
              <a:t>10</a:t>
            </a:fld>
            <a:endParaRPr lang="it-IT" altLang="it-IT"/>
          </a:p>
        </p:txBody>
      </p:sp>
    </p:spTree>
    <p:extLst>
      <p:ext uri="{BB962C8B-B14F-4D97-AF65-F5344CB8AC3E}">
        <p14:creationId xmlns:p14="http://schemas.microsoft.com/office/powerpoint/2010/main" val="34972324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hasCustomPrompt="1"/>
          </p:nvPr>
        </p:nvSpPr>
        <p:spPr>
          <a:xfrm>
            <a:off x="685800" y="2130426"/>
            <a:ext cx="7772400" cy="1470025"/>
          </a:xfrm>
        </p:spPr>
        <p:txBody>
          <a:bodyPr/>
          <a:lstStyle/>
          <a:p>
            <a:r>
              <a:rPr lang="it-IT"/>
              <a:t>Fare clic per modificare stile</a:t>
            </a:r>
          </a:p>
        </p:txBody>
      </p:sp>
      <p:sp>
        <p:nvSpPr>
          <p:cNvPr id="3" name="Sottotitolo 2"/>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lvl1pPr>
              <a:defRPr/>
            </a:lvl1pPr>
          </a:lstStyle>
          <a:p>
            <a:pPr>
              <a:defRPr/>
            </a:pPr>
            <a:fld id="{AD22A285-2F2F-4A5C-8334-E5941F137A57}" type="datetime1">
              <a:rPr lang="it-IT"/>
              <a:t>07/06/26</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fld id="{CA2734E2-1D0D-406C-847D-E1C9F10A1CF9}" type="slidenum">
              <a:rPr lang="it-IT" altLang="it-IT"/>
              <a:t>‹N›</a:t>
            </a:fld>
            <a:endParaRPr lang="it-IT" alt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lstStyle/>
          <a:p>
            <a:r>
              <a:rPr lang="it-IT"/>
              <a:t>Fare clic per modificare stile</a:t>
            </a:r>
          </a:p>
        </p:txBody>
      </p:sp>
      <p:sp>
        <p:nvSpPr>
          <p:cNvPr id="3" name="Segnaposto testo verticale 2"/>
          <p:cNvSpPr>
            <a:spLocks noGrp="1"/>
          </p:cNvSpPr>
          <p:nvPr>
            <p:ph type="body" orient="vert" idx="1" hasCustomPrompt="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pPr>
              <a:defRPr/>
            </a:pPr>
            <a:fld id="{666FF7D8-3F36-4880-88F7-C7EE573E5771}" type="datetime1">
              <a:rPr lang="it-IT"/>
              <a:t>07/06/26</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fld id="{7E58E232-752A-4107-BCBD-C1A88A621808}" type="slidenum">
              <a:rPr lang="it-IT" altLang="it-IT"/>
              <a:t>‹N›</a:t>
            </a:fld>
            <a:endParaRPr lang="it-IT" alt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hasCustomPrompt="1"/>
          </p:nvPr>
        </p:nvSpPr>
        <p:spPr>
          <a:xfrm>
            <a:off x="6629400" y="274639"/>
            <a:ext cx="2057400" cy="5851525"/>
          </a:xfrm>
        </p:spPr>
        <p:txBody>
          <a:bodyPr vert="eaVert"/>
          <a:lstStyle/>
          <a:p>
            <a:r>
              <a:rPr lang="it-IT"/>
              <a:t>Fare clic per modificare stile</a:t>
            </a:r>
          </a:p>
        </p:txBody>
      </p:sp>
      <p:sp>
        <p:nvSpPr>
          <p:cNvPr id="3" name="Segnaposto testo verticale 2"/>
          <p:cNvSpPr>
            <a:spLocks noGrp="1"/>
          </p:cNvSpPr>
          <p:nvPr>
            <p:ph type="body" orient="vert" idx="1" hasCustomPrompt="1"/>
          </p:nvPr>
        </p:nvSpPr>
        <p:spPr>
          <a:xfrm>
            <a:off x="457200" y="274639"/>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pPr>
              <a:defRPr/>
            </a:pPr>
            <a:fld id="{920C0A8E-1AB0-4480-9779-38279C48745E}" type="datetime1">
              <a:rPr lang="it-IT"/>
              <a:t>07/06/26</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fld id="{ECFFBE1C-0978-48FD-B4C3-01A70DE18278}" type="slidenum">
              <a:rPr lang="it-IT" altLang="it-IT"/>
              <a:t>‹N›</a:t>
            </a:fld>
            <a:endParaRPr lang="it-IT" alt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lstStyle/>
          <a:p>
            <a:r>
              <a:rPr lang="it-IT"/>
              <a:t>Fare clic per modificare stile</a:t>
            </a:r>
          </a:p>
        </p:txBody>
      </p:sp>
      <p:sp>
        <p:nvSpPr>
          <p:cNvPr id="3" name="Segnaposto contenuto 2"/>
          <p:cNvSpPr>
            <a:spLocks noGrp="1"/>
          </p:cNvSpPr>
          <p:nvPr>
            <p:ph idx="1" hasCustomPrompt="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pPr>
              <a:defRPr/>
            </a:pPr>
            <a:fld id="{E359EDE2-BC42-45C3-A477-265B6F56CE41}" type="datetime1">
              <a:rPr lang="it-IT"/>
              <a:t>07/06/26</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fld id="{D3DDA7AE-B2FF-401E-B50B-A86EB5CC899E}" type="slidenum">
              <a:rPr lang="it-IT" altLang="it-IT"/>
              <a:t>‹N›</a:t>
            </a:fld>
            <a:endParaRPr lang="it-IT" alt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hasCustomPrompt="1"/>
          </p:nvPr>
        </p:nvSpPr>
        <p:spPr>
          <a:xfrm>
            <a:off x="722313" y="4406900"/>
            <a:ext cx="7772400" cy="1362075"/>
          </a:xfrm>
        </p:spPr>
        <p:txBody>
          <a:bodyPr anchor="t"/>
          <a:lstStyle>
            <a:lvl1pPr algn="l">
              <a:defRPr sz="4000" b="1" cap="all"/>
            </a:lvl1pPr>
          </a:lstStyle>
          <a:p>
            <a:r>
              <a:rPr lang="it-IT"/>
              <a:t>Fare clic per modificare stile</a:t>
            </a:r>
          </a:p>
        </p:txBody>
      </p:sp>
      <p:sp>
        <p:nvSpPr>
          <p:cNvPr id="3" name="Segnaposto testo 2"/>
          <p:cNvSpPr>
            <a:spLocks noGrp="1"/>
          </p:cNvSpPr>
          <p:nvPr>
            <p:ph type="body" idx="1" hasCustomPrompt="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lvl1pPr>
              <a:defRPr/>
            </a:lvl1pPr>
          </a:lstStyle>
          <a:p>
            <a:pPr>
              <a:defRPr/>
            </a:pPr>
            <a:fld id="{23B8C3DB-9493-415D-A116-678811884FDC}" type="datetime1">
              <a:rPr lang="it-IT"/>
              <a:t>07/06/26</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fld id="{C12C9846-345F-4B6D-90DC-2846FC06E000}" type="slidenum">
              <a:rPr lang="it-IT" altLang="it-IT"/>
              <a:t>‹N›</a:t>
            </a:fld>
            <a:endParaRPr lang="it-IT" alt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lstStyle/>
          <a:p>
            <a:r>
              <a:rPr lang="it-IT"/>
              <a:t>Fare clic per modificare stile</a:t>
            </a:r>
          </a:p>
        </p:txBody>
      </p:sp>
      <p:sp>
        <p:nvSpPr>
          <p:cNvPr id="3" name="Segnaposto contenuto 2"/>
          <p:cNvSpPr>
            <a:spLocks noGrp="1"/>
          </p:cNvSpPr>
          <p:nvPr>
            <p:ph sz="half" idx="1" hasCustomPrompt="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hasCustomPrompt="1"/>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3"/>
          <p:cNvSpPr>
            <a:spLocks noGrp="1"/>
          </p:cNvSpPr>
          <p:nvPr>
            <p:ph type="dt" sz="half" idx="10"/>
          </p:nvPr>
        </p:nvSpPr>
        <p:spPr/>
        <p:txBody>
          <a:bodyPr/>
          <a:lstStyle>
            <a:lvl1pPr>
              <a:defRPr/>
            </a:lvl1pPr>
          </a:lstStyle>
          <a:p>
            <a:pPr>
              <a:defRPr/>
            </a:pPr>
            <a:fld id="{FE1B5E96-F400-4753-824D-70CA82190699}" type="datetime1">
              <a:rPr lang="it-IT"/>
              <a:t>07/06/26</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fld id="{6E50AB8B-2AD0-4CB9-89DB-035C5672AC46}" type="slidenum">
              <a:rPr lang="it-IT" altLang="it-IT"/>
              <a:t>‹N›</a:t>
            </a:fld>
            <a:endParaRPr lang="it-IT" alt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lstStyle>
            <a:lvl1pPr>
              <a:defRPr/>
            </a:lvl1pPr>
          </a:lstStyle>
          <a:p>
            <a:r>
              <a:rPr lang="it-IT"/>
              <a:t>Fare clic per modificare stile</a:t>
            </a:r>
          </a:p>
        </p:txBody>
      </p:sp>
      <p:sp>
        <p:nvSpPr>
          <p:cNvPr id="3" name="Segnaposto testo 2"/>
          <p:cNvSpPr>
            <a:spLocks noGrp="1"/>
          </p:cNvSpPr>
          <p:nvPr>
            <p:ph type="body" idx="1" hasCustomPrompt="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hasCustomPrompt="1"/>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hasCustomPrompt="1"/>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hasCustomPrompt="1"/>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3"/>
          <p:cNvSpPr>
            <a:spLocks noGrp="1"/>
          </p:cNvSpPr>
          <p:nvPr>
            <p:ph type="dt" sz="half" idx="10"/>
          </p:nvPr>
        </p:nvSpPr>
        <p:spPr/>
        <p:txBody>
          <a:bodyPr/>
          <a:lstStyle>
            <a:lvl1pPr>
              <a:defRPr/>
            </a:lvl1pPr>
          </a:lstStyle>
          <a:p>
            <a:pPr>
              <a:defRPr/>
            </a:pPr>
            <a:fld id="{060A3566-704F-4FEE-8C5F-9978730A4927}" type="datetime1">
              <a:rPr lang="it-IT"/>
              <a:t>07/06/26</a:t>
            </a:fld>
            <a:endParaRPr 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fld id="{67E9054A-14C7-4D4C-8BBE-1729C8EE9CF0}" type="slidenum">
              <a:rPr lang="it-IT" altLang="it-IT"/>
              <a:t>‹N›</a:t>
            </a:fld>
            <a:endParaRPr lang="it-IT" alt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lstStyle/>
          <a:p>
            <a:r>
              <a:rPr lang="it-IT"/>
              <a:t>Fare clic per modificare stile</a:t>
            </a:r>
          </a:p>
        </p:txBody>
      </p:sp>
      <p:sp>
        <p:nvSpPr>
          <p:cNvPr id="3" name="Segnaposto data 3"/>
          <p:cNvSpPr>
            <a:spLocks noGrp="1"/>
          </p:cNvSpPr>
          <p:nvPr>
            <p:ph type="dt" sz="half" idx="10"/>
          </p:nvPr>
        </p:nvSpPr>
        <p:spPr/>
        <p:txBody>
          <a:bodyPr/>
          <a:lstStyle>
            <a:lvl1pPr>
              <a:defRPr/>
            </a:lvl1pPr>
          </a:lstStyle>
          <a:p>
            <a:pPr>
              <a:defRPr/>
            </a:pPr>
            <a:fld id="{5BD17B64-BCB8-4593-8E03-6DE997D96EFE}" type="datetime1">
              <a:rPr lang="it-IT"/>
              <a:t>07/06/26</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fld id="{045E563A-9B77-45FE-95A8-0545F8B47E00}" type="slidenum">
              <a:rPr lang="it-IT" altLang="it-IT"/>
              <a:t>‹N›</a:t>
            </a:fld>
            <a:endParaRPr lang="it-IT" alt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90F77DF3-E46C-43DF-9FCB-DD9BE02B6315}" type="datetime1">
              <a:rPr lang="it-IT"/>
              <a:t>07/06/26</a:t>
            </a:fld>
            <a:endParaRPr 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fld id="{1086C0C9-B154-4BE6-BF22-72D42BE5D6ED}" type="slidenum">
              <a:rPr lang="it-IT" altLang="it-IT"/>
              <a:t>‹N›</a:t>
            </a:fld>
            <a:endParaRPr lang="it-IT" alt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hasCustomPrompt="1"/>
          </p:nvPr>
        </p:nvSpPr>
        <p:spPr>
          <a:xfrm>
            <a:off x="457201" y="273050"/>
            <a:ext cx="3008313" cy="1162050"/>
          </a:xfrm>
        </p:spPr>
        <p:txBody>
          <a:bodyPr anchor="b"/>
          <a:lstStyle>
            <a:lvl1pPr algn="l">
              <a:defRPr sz="2000" b="1"/>
            </a:lvl1pPr>
          </a:lstStyle>
          <a:p>
            <a:r>
              <a:rPr lang="it-IT"/>
              <a:t>Fare clic per modificare stile</a:t>
            </a:r>
          </a:p>
        </p:txBody>
      </p:sp>
      <p:sp>
        <p:nvSpPr>
          <p:cNvPr id="3" name="Segnaposto contenuto 2"/>
          <p:cNvSpPr>
            <a:spLocks noGrp="1"/>
          </p:cNvSpPr>
          <p:nvPr>
            <p:ph idx="1" hasCustomPrompt="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hasCustomPrompt="1"/>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3"/>
          <p:cNvSpPr>
            <a:spLocks noGrp="1"/>
          </p:cNvSpPr>
          <p:nvPr>
            <p:ph type="dt" sz="half" idx="10"/>
          </p:nvPr>
        </p:nvSpPr>
        <p:spPr/>
        <p:txBody>
          <a:bodyPr/>
          <a:lstStyle>
            <a:lvl1pPr>
              <a:defRPr/>
            </a:lvl1pPr>
          </a:lstStyle>
          <a:p>
            <a:pPr>
              <a:defRPr/>
            </a:pPr>
            <a:fld id="{59933D98-D100-405F-B471-C0D525D76A7D}" type="datetime1">
              <a:rPr lang="it-IT"/>
              <a:t>07/06/26</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fld id="{2C294C4F-8549-4497-9EA7-82BFE64B3172}" type="slidenum">
              <a:rPr lang="it-IT" altLang="it-IT"/>
              <a:t>‹N›</a:t>
            </a:fld>
            <a:endParaRPr lang="it-IT" alt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hasCustomPrompt="1"/>
          </p:nvPr>
        </p:nvSpPr>
        <p:spPr>
          <a:xfrm>
            <a:off x="1792288" y="4800601"/>
            <a:ext cx="5486400" cy="566738"/>
          </a:xfrm>
        </p:spPr>
        <p:txBody>
          <a:bodyPr anchor="b"/>
          <a:lstStyle>
            <a:lvl1pPr algn="l">
              <a:defRPr sz="2000" b="1"/>
            </a:lvl1pPr>
          </a:lstStyle>
          <a:p>
            <a:r>
              <a:rPr lang="it-IT"/>
              <a:t>Fare clic per modificare stile</a:t>
            </a:r>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hasCustomPrompt="1"/>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3"/>
          <p:cNvSpPr>
            <a:spLocks noGrp="1"/>
          </p:cNvSpPr>
          <p:nvPr>
            <p:ph type="dt" sz="half" idx="10"/>
          </p:nvPr>
        </p:nvSpPr>
        <p:spPr/>
        <p:txBody>
          <a:bodyPr/>
          <a:lstStyle>
            <a:lvl1pPr>
              <a:defRPr/>
            </a:lvl1pPr>
          </a:lstStyle>
          <a:p>
            <a:pPr>
              <a:defRPr/>
            </a:pPr>
            <a:fld id="{67C8AF18-E12D-44B0-8495-87AD586E4D3D}" type="datetime1">
              <a:rPr lang="it-IT"/>
              <a:t>07/06/26</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fld id="{ED1F5DD7-F215-4704-9677-B92B1A7C479B}" type="slidenum">
              <a:rPr lang="it-IT" altLang="it-IT"/>
              <a:t>‹N›</a:t>
            </a:fld>
            <a:endParaRPr lang="it-IT" alt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it-IT" altLang="it-IT"/>
              <a:t>Fare clic per modificare stile</a:t>
            </a:r>
          </a:p>
        </p:txBody>
      </p:sp>
      <p:sp>
        <p:nvSpPr>
          <p:cNvPr id="1027" name="Segnaposto testo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lstStyle>
            <a:lvl1pPr eaLnBrk="1" hangingPunct="1">
              <a:defRPr sz="1200">
                <a:solidFill>
                  <a:srgbClr val="898989"/>
                </a:solidFill>
              </a:defRPr>
            </a:lvl1pPr>
          </a:lstStyle>
          <a:p>
            <a:pPr>
              <a:defRPr/>
            </a:pPr>
            <a:fld id="{C4542E3C-09EB-43DE-A80C-0DD55B5930A6}" type="datetime1">
              <a:rPr lang="it-IT"/>
              <a:t>07/06/26</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lgn="r" eaLnBrk="1" hangingPunct="1">
              <a:defRPr sz="1200">
                <a:solidFill>
                  <a:srgbClr val="898989"/>
                </a:solidFill>
              </a:defRPr>
            </a:lvl1pPr>
          </a:lstStyle>
          <a:p>
            <a:fld id="{ABCD281B-7E91-46AD-9CDA-976AA345483A}" type="slidenum">
              <a:rPr lang="it-IT" altLang="it-IT"/>
              <a:t>‹N›</a:t>
            </a:fld>
            <a:endParaRPr lang="it-IT"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MS PGothic" panose="020B0600070205080204" pitchFamily="34" charset="-128"/>
        </a:defRPr>
      </a:lvl1pPr>
      <a:lvl2pPr algn="ctr" defTabSz="457200"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cs typeface="MS PGothic" panose="020B0600070205080204" pitchFamily="34" charset="-128"/>
        </a:defRPr>
      </a:lvl2pPr>
      <a:lvl3pPr algn="ctr" defTabSz="457200"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cs typeface="MS PGothic" panose="020B0600070205080204" pitchFamily="34" charset="-128"/>
        </a:defRPr>
      </a:lvl3pPr>
      <a:lvl4pPr algn="ctr" defTabSz="457200"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cs typeface="MS PGothic" panose="020B0600070205080204" pitchFamily="34" charset="-128"/>
        </a:defRPr>
      </a:lvl4pPr>
      <a:lvl5pPr algn="ctr" defTabSz="457200"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cs typeface="MS PGothic" panose="020B0600070205080204" pitchFamily="34" charset="-128"/>
        </a:defRPr>
      </a:lvl5pPr>
      <a:lvl6pPr marL="457200" algn="ctr" defTabSz="457200"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cs typeface="MS PGothic" panose="020B0600070205080204" pitchFamily="34" charset="-128"/>
        </a:defRPr>
      </a:lvl6pPr>
      <a:lvl7pPr marL="914400" algn="ctr" defTabSz="457200"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cs typeface="MS PGothic" panose="020B0600070205080204" pitchFamily="34" charset="-128"/>
        </a:defRPr>
      </a:lvl7pPr>
      <a:lvl8pPr marL="1371600" algn="ctr" defTabSz="457200"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cs typeface="MS PGothic" panose="020B0600070205080204" pitchFamily="34" charset="-128"/>
        </a:defRPr>
      </a:lvl8pPr>
      <a:lvl9pPr marL="1828800" algn="ctr" defTabSz="457200"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cs typeface="MS PGothic" panose="020B0600070205080204" pitchFamily="34"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MS PGothic" panose="020B0600070205080204" pitchFamily="34"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4.emf"/><Relationship Id="rId7"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emf"/><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emf"/><Relationship Id="rId7"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emf"/><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emf"/><Relationship Id="rId7"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emf"/><Relationship Id="rId5" Type="http://schemas.openxmlformats.org/officeDocument/2006/relationships/image" Target="../media/image6.jpe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emf"/><Relationship Id="rId7"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emf"/><Relationship Id="rId5" Type="http://schemas.openxmlformats.org/officeDocument/2006/relationships/image" Target="../media/image6.jpe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4.emf"/><Relationship Id="rId7"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emf"/><Relationship Id="rId5" Type="http://schemas.openxmlformats.org/officeDocument/2006/relationships/image" Target="../media/image6.jpeg"/><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4.emf"/><Relationship Id="rId7"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emf"/><Relationship Id="rId5" Type="http://schemas.openxmlformats.org/officeDocument/2006/relationships/image" Target="../media/image6.jpeg"/><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4.emf"/><Relationship Id="rId7"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emf"/><Relationship Id="rId5" Type="http://schemas.openxmlformats.org/officeDocument/2006/relationships/image" Target="../media/image6.jpeg"/><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7" name="Arrotonda angolo diagonale rettangolo 6"/>
          <p:cNvSpPr/>
          <p:nvPr/>
        </p:nvSpPr>
        <p:spPr bwMode="auto">
          <a:xfrm>
            <a:off x="482600" y="1100138"/>
            <a:ext cx="8183563" cy="3522662"/>
          </a:xfrm>
          <a:custGeom>
            <a:avLst/>
            <a:gdLst>
              <a:gd name="T0" fmla="*/ 587122 w 8183563"/>
              <a:gd name="T1" fmla="*/ 0 h 3522662"/>
              <a:gd name="T2" fmla="*/ 8183563 w 8183563"/>
              <a:gd name="T3" fmla="*/ 0 h 3522662"/>
              <a:gd name="T4" fmla="*/ 8183563 w 8183563"/>
              <a:gd name="T5" fmla="*/ 0 h 3522662"/>
              <a:gd name="T6" fmla="*/ 8183563 w 8183563"/>
              <a:gd name="T7" fmla="*/ 2935540 h 3522662"/>
              <a:gd name="T8" fmla="*/ 7596441 w 8183563"/>
              <a:gd name="T9" fmla="*/ 3522662 h 3522662"/>
              <a:gd name="T10" fmla="*/ 0 w 8183563"/>
              <a:gd name="T11" fmla="*/ 3522662 h 3522662"/>
              <a:gd name="T12" fmla="*/ 0 w 8183563"/>
              <a:gd name="T13" fmla="*/ 3522662 h 3522662"/>
              <a:gd name="T14" fmla="*/ 0 w 8183563"/>
              <a:gd name="T15" fmla="*/ 587122 h 3522662"/>
              <a:gd name="T16" fmla="*/ 587122 w 8183563"/>
              <a:gd name="T17" fmla="*/ 0 h 35226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183563" h="3522662">
                <a:moveTo>
                  <a:pt x="587122" y="0"/>
                </a:moveTo>
                <a:lnTo>
                  <a:pt x="8183563" y="0"/>
                </a:lnTo>
                <a:lnTo>
                  <a:pt x="8183563" y="2935540"/>
                </a:lnTo>
                <a:cubicBezTo>
                  <a:pt x="8183563" y="3259799"/>
                  <a:pt x="7920700" y="3522662"/>
                  <a:pt x="7596441" y="3522662"/>
                </a:cubicBezTo>
                <a:lnTo>
                  <a:pt x="0" y="3522662"/>
                </a:lnTo>
                <a:lnTo>
                  <a:pt x="0" y="587122"/>
                </a:lnTo>
                <a:cubicBezTo>
                  <a:pt x="0" y="262863"/>
                  <a:pt x="262863" y="0"/>
                  <a:pt x="587122" y="0"/>
                </a:cubicBezTo>
                <a:close/>
              </a:path>
            </a:pathLst>
          </a:custGeom>
          <a:solidFill>
            <a:srgbClr val="800000"/>
          </a:solidFill>
          <a:ln>
            <a:noFill/>
          </a:ln>
          <a:effectLst>
            <a:outerShdw blurRad="40000" dist="23000" dir="5400000" rotWithShape="0">
              <a:srgbClr val="595959">
                <a:alpha val="34999"/>
              </a:srgbClr>
            </a:outerShdw>
          </a:effectLst>
          <a:extLst>
            <a:ext uri="{91240B29-F687-4F45-9708-019B960494DF}">
              <a14:hiddenLine xmlns:a14="http://schemas.microsoft.com/office/drawing/2010/main" w="9525">
                <a:solidFill>
                  <a:srgbClr val="000000"/>
                </a:solidFill>
                <a:prstDash val="solid"/>
                <a:round/>
              </a14:hiddenLine>
            </a:ext>
          </a:extLst>
        </p:spPr>
        <p:txBody>
          <a:bodyPr anchor="ctr"/>
          <a:lstStyle/>
          <a:p>
            <a:pPr marL="0" marR="0" lvl="0" indent="0" algn="l" defTabSz="457200" rtl="0" eaLnBrk="1" fontAlgn="base" latinLnBrk="0" hangingPunct="1">
              <a:lnSpc>
                <a:spcPct val="100000"/>
              </a:lnSpc>
              <a:spcBef>
                <a:spcPct val="0"/>
              </a:spcBef>
              <a:spcAft>
                <a:spcPct val="0"/>
              </a:spcAft>
              <a:buClrTx/>
              <a:buSzTx/>
              <a:buFontTx/>
              <a:buNone/>
              <a:defRPr/>
            </a:pPr>
            <a:endParaRPr kumimoji="0" lang="it-IT" sz="18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
        <p:nvSpPr>
          <p:cNvPr id="2051" name="CasellaDiTesto 4"/>
          <p:cNvSpPr txBox="1">
            <a:spLocks noChangeArrowheads="1"/>
          </p:cNvSpPr>
          <p:nvPr/>
        </p:nvSpPr>
        <p:spPr bwMode="auto">
          <a:xfrm>
            <a:off x="793750" y="1552575"/>
            <a:ext cx="7443788" cy="1146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nSpc>
                <a:spcPct val="150000"/>
              </a:lnSpc>
              <a:spcBef>
                <a:spcPct val="0"/>
              </a:spcBef>
              <a:buNone/>
            </a:pPr>
            <a:r>
              <a:rPr lang="it-IT" sz="2400" b="1" dirty="0">
                <a:solidFill>
                  <a:schemeClr val="bg1"/>
                </a:solidFill>
                <a:latin typeface="Helvetica" pitchFamily="34" charset="0"/>
              </a:rPr>
              <a:t>Certificazione del servizio TPL: sfide del multi-gestore e prospettive digitali</a:t>
            </a:r>
          </a:p>
        </p:txBody>
      </p:sp>
      <p:sp>
        <p:nvSpPr>
          <p:cNvPr id="2052" name="CasellaDiTesto 5"/>
          <p:cNvSpPr txBox="1">
            <a:spLocks noChangeArrowheads="1"/>
          </p:cNvSpPr>
          <p:nvPr/>
        </p:nvSpPr>
        <p:spPr bwMode="auto">
          <a:xfrm>
            <a:off x="877888" y="4251325"/>
            <a:ext cx="14414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defRPr/>
            </a:pPr>
            <a:r>
              <a:rPr kumimoji="0" lang="it-IT" altLang="it-IT" sz="1600" b="1" i="0" u="none" strike="noStrike" kern="1200" cap="none" spc="0" normalizeH="0" baseline="0" noProof="0">
                <a:ln>
                  <a:noFill/>
                </a:ln>
                <a:solidFill>
                  <a:srgbClr val="800000"/>
                </a:solidFill>
                <a:effectLst/>
                <a:uLnTx/>
                <a:uFillTx/>
                <a:latin typeface="Arial" panose="020B0604020202020204" pitchFamily="34" charset="0"/>
                <a:ea typeface="MS PGothic" panose="020B0600070205080204" pitchFamily="34" charset="-128"/>
                <a:cs typeface="Arial" panose="020B0604020202020204" pitchFamily="34" charset="0"/>
              </a:rPr>
              <a:t>Maggio 2019</a:t>
            </a:r>
          </a:p>
        </p:txBody>
      </p:sp>
      <p:sp>
        <p:nvSpPr>
          <p:cNvPr id="2053" name="CasellaDiTesto 22"/>
          <p:cNvSpPr txBox="1">
            <a:spLocks noChangeArrowheads="1"/>
          </p:cNvSpPr>
          <p:nvPr/>
        </p:nvSpPr>
        <p:spPr bwMode="auto">
          <a:xfrm>
            <a:off x="779463" y="3084513"/>
            <a:ext cx="7886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None/>
              <a:defRPr/>
            </a:pPr>
            <a:r>
              <a:rPr lang="it-IT" sz="1800" b="1" dirty="0">
                <a:solidFill>
                  <a:srgbClr val="FFFFFF"/>
                </a:solidFill>
                <a:latin typeface="Helvetica" pitchFamily="34" charset="0"/>
              </a:rPr>
              <a:t>Corso di formazione della Scuola di </a:t>
            </a:r>
            <a:r>
              <a:rPr lang="it-IT" sz="1800" b="1" dirty="0" err="1">
                <a:solidFill>
                  <a:srgbClr val="FFFFFF"/>
                </a:solidFill>
                <a:latin typeface="Helvetica" pitchFamily="34" charset="0"/>
              </a:rPr>
              <a:t>federMobilità</a:t>
            </a:r>
            <a:r>
              <a:rPr lang="it-IT" sz="1800" b="1" dirty="0">
                <a:solidFill>
                  <a:srgbClr val="FFFFFF"/>
                </a:solidFill>
                <a:latin typeface="Helvetica" pitchFamily="34" charset="0"/>
              </a:rPr>
              <a:t> - I sistemi di monitoraggio e di rendicontazione dei servizi</a:t>
            </a:r>
          </a:p>
          <a:p>
            <a:pPr lvl="0" eaLnBrk="1" hangingPunct="1">
              <a:spcBef>
                <a:spcPct val="0"/>
              </a:spcBef>
              <a:buNone/>
              <a:defRPr/>
            </a:pPr>
            <a:endParaRPr kumimoji="0" lang="it-IT" altLang="it-IT" sz="1800" b="1" i="0" u="none" strike="noStrike" kern="1200" cap="none" spc="0" normalizeH="0" baseline="0" noProof="0" dirty="0">
              <a:ln>
                <a:noFill/>
              </a:ln>
              <a:solidFill>
                <a:srgbClr val="FFFFFF"/>
              </a:solidFill>
              <a:effectLst/>
              <a:uLnTx/>
              <a:uFillTx/>
              <a:latin typeface="Helvetica" pitchFamily="34" charset="0"/>
              <a:ea typeface="MS PGothic" panose="020B0600070205080204" pitchFamily="34" charset="-128"/>
              <a:cs typeface="+mn-cs"/>
            </a:endParaRPr>
          </a:p>
        </p:txBody>
      </p:sp>
      <p:cxnSp>
        <p:nvCxnSpPr>
          <p:cNvPr id="17" name="Connettore 1 16"/>
          <p:cNvCxnSpPr>
            <a:cxnSpLocks noChangeShapeType="1"/>
          </p:cNvCxnSpPr>
          <p:nvPr/>
        </p:nvCxnSpPr>
        <p:spPr bwMode="auto">
          <a:xfrm>
            <a:off x="881063" y="2954338"/>
            <a:ext cx="7000875" cy="0"/>
          </a:xfrm>
          <a:prstGeom prst="line">
            <a:avLst/>
          </a:prstGeom>
          <a:noFill/>
          <a:ln w="25400">
            <a:solidFill>
              <a:schemeClr val="bg1"/>
            </a:solidFill>
            <a:rou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grpSp>
        <p:nvGrpSpPr>
          <p:cNvPr id="8" name="Rettangolo 9"/>
          <p:cNvGrpSpPr/>
          <p:nvPr/>
        </p:nvGrpSpPr>
        <p:grpSpPr>
          <a:xfrm>
            <a:off x="963300" y="4051318"/>
            <a:ext cx="1830391" cy="333340"/>
            <a:chOff x="-1" y="0"/>
            <a:chExt cx="4881039" cy="888907"/>
          </a:xfrm>
        </p:grpSpPr>
        <p:sp>
          <p:nvSpPr>
            <p:cNvPr id="9" name="Rettangolo"/>
            <p:cNvSpPr/>
            <p:nvPr/>
          </p:nvSpPr>
          <p:spPr>
            <a:xfrm>
              <a:off x="-1" y="0"/>
              <a:ext cx="4881039" cy="888907"/>
            </a:xfrm>
            <a:prstGeom prst="rect">
              <a:avLst/>
            </a:prstGeom>
            <a:solidFill>
              <a:srgbClr val="FFFFFF"/>
            </a:solidFill>
            <a:ln w="12700" cap="flat">
              <a:noFill/>
              <a:miter lim="400000"/>
            </a:ln>
            <a:effectLst/>
          </p:spPr>
          <p:txBody>
            <a:bodyPr wrap="square" lIns="24493" tIns="24493" rIns="24493" bIns="24493" numCol="1" anchor="ctr">
              <a:noAutofit/>
            </a:bodyPr>
            <a:lstStyle>
              <a:defPPr marL="0" marR="0" indent="0" algn="l" defTabSz="342900" rtl="0" fontAlgn="auto" latinLnBrk="1" hangingPunct="0">
                <a:lnSpc>
                  <a:spcPct val="100000"/>
                </a:lnSpc>
                <a:spcBef>
                  <a:spcPts val="0"/>
                </a:spcBef>
                <a:spcAft>
                  <a:spcPts val="0"/>
                </a:spcAft>
                <a:buClrTx/>
                <a:buSzTx/>
                <a:buFontTx/>
                <a:buNone/>
                <a:defRPr kumimoji="0" sz="675" b="0" i="0" u="none" strike="noStrike" cap="none" spc="0" normalizeH="0" baseline="0">
                  <a:ln>
                    <a:noFill/>
                  </a:ln>
                  <a:solidFill>
                    <a:srgbClr val="000000"/>
                  </a:solidFill>
                  <a:effectLst/>
                  <a:uFillTx/>
                </a:defRPr>
              </a:defPPr>
              <a:lvl1pPr marL="0" marR="0" indent="0" algn="l" defTabSz="342900" rtl="0" fontAlgn="auto" latinLnBrk="0" hangingPunct="0">
                <a:lnSpc>
                  <a:spcPct val="100000"/>
                </a:lnSpc>
                <a:spcBef>
                  <a:spcPts val="0"/>
                </a:spcBef>
                <a:spcAft>
                  <a:spcPts val="0"/>
                </a:spcAft>
                <a:buClrTx/>
                <a:buSzTx/>
                <a:buFontTx/>
                <a:buNone/>
                <a:defRPr kumimoji="0" sz="900" b="0" i="0" u="none" strike="noStrike" cap="none" spc="0" normalizeH="0" baseline="0">
                  <a:ln>
                    <a:noFill/>
                  </a:ln>
                  <a:solidFill>
                    <a:srgbClr val="000000"/>
                  </a:solidFill>
                  <a:effectLst/>
                  <a:uFillTx/>
                  <a:latin typeface="+mj-lt"/>
                  <a:ea typeface="+mj-ea"/>
                  <a:cs typeface="+mj-cs"/>
                  <a:sym typeface="Calibri" panose="020F0502020204030204"/>
                </a:defRPr>
              </a:lvl1pPr>
              <a:lvl2pPr marL="0" marR="0" indent="240030" algn="l" defTabSz="342900" rtl="0" fontAlgn="auto" latinLnBrk="0" hangingPunct="0">
                <a:lnSpc>
                  <a:spcPct val="100000"/>
                </a:lnSpc>
                <a:spcBef>
                  <a:spcPts val="0"/>
                </a:spcBef>
                <a:spcAft>
                  <a:spcPts val="0"/>
                </a:spcAft>
                <a:buClrTx/>
                <a:buSzTx/>
                <a:buFontTx/>
                <a:buNone/>
                <a:defRPr kumimoji="0" sz="900" b="0" i="0" u="none" strike="noStrike" cap="none" spc="0" normalizeH="0" baseline="0">
                  <a:ln>
                    <a:noFill/>
                  </a:ln>
                  <a:solidFill>
                    <a:srgbClr val="000000"/>
                  </a:solidFill>
                  <a:effectLst/>
                  <a:uFillTx/>
                  <a:latin typeface="+mj-lt"/>
                  <a:ea typeface="+mj-ea"/>
                  <a:cs typeface="+mj-cs"/>
                  <a:sym typeface="Calibri" panose="020F0502020204030204"/>
                </a:defRPr>
              </a:lvl2pPr>
              <a:lvl3pPr marL="0" marR="0" indent="480060" algn="l" defTabSz="342900" rtl="0" fontAlgn="auto" latinLnBrk="0" hangingPunct="0">
                <a:lnSpc>
                  <a:spcPct val="100000"/>
                </a:lnSpc>
                <a:spcBef>
                  <a:spcPts val="0"/>
                </a:spcBef>
                <a:spcAft>
                  <a:spcPts val="0"/>
                </a:spcAft>
                <a:buClrTx/>
                <a:buSzTx/>
                <a:buFontTx/>
                <a:buNone/>
                <a:defRPr kumimoji="0" sz="900" b="0" i="0" u="none" strike="noStrike" cap="none" spc="0" normalizeH="0" baseline="0">
                  <a:ln>
                    <a:noFill/>
                  </a:ln>
                  <a:solidFill>
                    <a:srgbClr val="000000"/>
                  </a:solidFill>
                  <a:effectLst/>
                  <a:uFillTx/>
                  <a:latin typeface="+mj-lt"/>
                  <a:ea typeface="+mj-ea"/>
                  <a:cs typeface="+mj-cs"/>
                  <a:sym typeface="Calibri" panose="020F0502020204030204"/>
                </a:defRPr>
              </a:lvl3pPr>
              <a:lvl4pPr marL="0" marR="0" indent="720090" algn="l" defTabSz="342900" rtl="0" fontAlgn="auto" latinLnBrk="0" hangingPunct="0">
                <a:lnSpc>
                  <a:spcPct val="100000"/>
                </a:lnSpc>
                <a:spcBef>
                  <a:spcPts val="0"/>
                </a:spcBef>
                <a:spcAft>
                  <a:spcPts val="0"/>
                </a:spcAft>
                <a:buClrTx/>
                <a:buSzTx/>
                <a:buFontTx/>
                <a:buNone/>
                <a:defRPr kumimoji="0" sz="900" b="0" i="0" u="none" strike="noStrike" cap="none" spc="0" normalizeH="0" baseline="0">
                  <a:ln>
                    <a:noFill/>
                  </a:ln>
                  <a:solidFill>
                    <a:srgbClr val="000000"/>
                  </a:solidFill>
                  <a:effectLst/>
                  <a:uFillTx/>
                  <a:latin typeface="+mj-lt"/>
                  <a:ea typeface="+mj-ea"/>
                  <a:cs typeface="+mj-cs"/>
                  <a:sym typeface="Calibri" panose="020F0502020204030204"/>
                </a:defRPr>
              </a:lvl4pPr>
              <a:lvl5pPr marL="0" marR="0" indent="960120" algn="l" defTabSz="342900" rtl="0" fontAlgn="auto" latinLnBrk="0" hangingPunct="0">
                <a:lnSpc>
                  <a:spcPct val="100000"/>
                </a:lnSpc>
                <a:spcBef>
                  <a:spcPts val="0"/>
                </a:spcBef>
                <a:spcAft>
                  <a:spcPts val="0"/>
                </a:spcAft>
                <a:buClrTx/>
                <a:buSzTx/>
                <a:buFontTx/>
                <a:buNone/>
                <a:defRPr kumimoji="0" sz="900" b="0" i="0" u="none" strike="noStrike" cap="none" spc="0" normalizeH="0" baseline="0">
                  <a:ln>
                    <a:noFill/>
                  </a:ln>
                  <a:solidFill>
                    <a:srgbClr val="000000"/>
                  </a:solidFill>
                  <a:effectLst/>
                  <a:uFillTx/>
                  <a:latin typeface="+mj-lt"/>
                  <a:ea typeface="+mj-ea"/>
                  <a:cs typeface="+mj-cs"/>
                  <a:sym typeface="Calibri" panose="020F0502020204030204"/>
                </a:defRPr>
              </a:lvl5pPr>
              <a:lvl6pPr marL="0" marR="0" indent="1200150" algn="l" defTabSz="342900" rtl="0" fontAlgn="auto" latinLnBrk="0" hangingPunct="0">
                <a:lnSpc>
                  <a:spcPct val="100000"/>
                </a:lnSpc>
                <a:spcBef>
                  <a:spcPts val="0"/>
                </a:spcBef>
                <a:spcAft>
                  <a:spcPts val="0"/>
                </a:spcAft>
                <a:buClrTx/>
                <a:buSzTx/>
                <a:buFontTx/>
                <a:buNone/>
                <a:defRPr kumimoji="0" sz="900" b="0" i="0" u="none" strike="noStrike" cap="none" spc="0" normalizeH="0" baseline="0">
                  <a:ln>
                    <a:noFill/>
                  </a:ln>
                  <a:solidFill>
                    <a:srgbClr val="000000"/>
                  </a:solidFill>
                  <a:effectLst/>
                  <a:uFillTx/>
                  <a:latin typeface="+mj-lt"/>
                  <a:ea typeface="+mj-ea"/>
                  <a:cs typeface="+mj-cs"/>
                  <a:sym typeface="Calibri" panose="020F0502020204030204"/>
                </a:defRPr>
              </a:lvl6pPr>
              <a:lvl7pPr marL="0" marR="0" indent="1440180" algn="l" defTabSz="342900" rtl="0" fontAlgn="auto" latinLnBrk="0" hangingPunct="0">
                <a:lnSpc>
                  <a:spcPct val="100000"/>
                </a:lnSpc>
                <a:spcBef>
                  <a:spcPts val="0"/>
                </a:spcBef>
                <a:spcAft>
                  <a:spcPts val="0"/>
                </a:spcAft>
                <a:buClrTx/>
                <a:buSzTx/>
                <a:buFontTx/>
                <a:buNone/>
                <a:defRPr kumimoji="0" sz="900" b="0" i="0" u="none" strike="noStrike" cap="none" spc="0" normalizeH="0" baseline="0">
                  <a:ln>
                    <a:noFill/>
                  </a:ln>
                  <a:solidFill>
                    <a:srgbClr val="000000"/>
                  </a:solidFill>
                  <a:effectLst/>
                  <a:uFillTx/>
                  <a:latin typeface="+mj-lt"/>
                  <a:ea typeface="+mj-ea"/>
                  <a:cs typeface="+mj-cs"/>
                  <a:sym typeface="Calibri" panose="020F0502020204030204"/>
                </a:defRPr>
              </a:lvl7pPr>
              <a:lvl8pPr marL="0" marR="0" indent="1680210" algn="l" defTabSz="342900" rtl="0" fontAlgn="auto" latinLnBrk="0" hangingPunct="0">
                <a:lnSpc>
                  <a:spcPct val="100000"/>
                </a:lnSpc>
                <a:spcBef>
                  <a:spcPts val="0"/>
                </a:spcBef>
                <a:spcAft>
                  <a:spcPts val="0"/>
                </a:spcAft>
                <a:buClrTx/>
                <a:buSzTx/>
                <a:buFontTx/>
                <a:buNone/>
                <a:defRPr kumimoji="0" sz="900" b="0" i="0" u="none" strike="noStrike" cap="none" spc="0" normalizeH="0" baseline="0">
                  <a:ln>
                    <a:noFill/>
                  </a:ln>
                  <a:solidFill>
                    <a:srgbClr val="000000"/>
                  </a:solidFill>
                  <a:effectLst/>
                  <a:uFillTx/>
                  <a:latin typeface="+mj-lt"/>
                  <a:ea typeface="+mj-ea"/>
                  <a:cs typeface="+mj-cs"/>
                  <a:sym typeface="Calibri" panose="020F0502020204030204"/>
                </a:defRPr>
              </a:lvl8pPr>
              <a:lvl9pPr marL="0" marR="0" indent="1920240" algn="l" defTabSz="342900" rtl="0" fontAlgn="auto" latinLnBrk="0" hangingPunct="0">
                <a:lnSpc>
                  <a:spcPct val="100000"/>
                </a:lnSpc>
                <a:spcBef>
                  <a:spcPts val="0"/>
                </a:spcBef>
                <a:spcAft>
                  <a:spcPts val="0"/>
                </a:spcAft>
                <a:buClrTx/>
                <a:buSzTx/>
                <a:buFontTx/>
                <a:buNone/>
                <a:defRPr kumimoji="0" sz="900" b="0" i="0" u="none" strike="noStrike" cap="none" spc="0" normalizeH="0" baseline="0">
                  <a:ln>
                    <a:noFill/>
                  </a:ln>
                  <a:solidFill>
                    <a:srgbClr val="000000"/>
                  </a:solidFill>
                  <a:effectLst/>
                  <a:uFillTx/>
                  <a:latin typeface="+mj-lt"/>
                  <a:ea typeface="+mj-ea"/>
                  <a:cs typeface="+mj-cs"/>
                  <a:sym typeface="Calibri" panose="020F0502020204030204"/>
                </a:defRPr>
              </a:lvl9pPr>
            </a:lstStyle>
            <a:p>
              <a:pPr marL="0" marR="0" lvl="0" indent="0" algn="ctr" defTabSz="342900" rtl="0" eaLnBrk="0" fontAlgn="auto" latinLnBrk="0" hangingPunct="0">
                <a:lnSpc>
                  <a:spcPct val="100000"/>
                </a:lnSpc>
                <a:spcBef>
                  <a:spcPts val="0"/>
                </a:spcBef>
                <a:spcAft>
                  <a:spcPts val="0"/>
                </a:spcAft>
                <a:buClrTx/>
                <a:buSzTx/>
                <a:buFontTx/>
                <a:buNone/>
                <a:defRPr>
                  <a:solidFill>
                    <a:srgbClr val="800000"/>
                  </a:solidFill>
                  <a:latin typeface="Helvetica Neue Bold Condensed"/>
                  <a:ea typeface="Helvetica Neue Bold Condensed"/>
                  <a:cs typeface="Helvetica Neue Bold Condensed"/>
                  <a:sym typeface="Helvetica Neue Bold Condensed"/>
                </a:defRPr>
              </a:pPr>
              <a:endParaRPr kumimoji="0" sz="340" b="0" i="0" u="none" strike="noStrike" kern="1200" cap="none" spc="0" normalizeH="0" baseline="0" noProof="0" dirty="0">
                <a:ln>
                  <a:noFill/>
                </a:ln>
                <a:solidFill>
                  <a:srgbClr val="800000"/>
                </a:solidFill>
                <a:effectLst/>
                <a:uLnTx/>
                <a:uFillTx/>
                <a:latin typeface="Helvetica Neue Bold Condensed"/>
                <a:sym typeface="Helvetica Neue Bold Condensed"/>
              </a:endParaRPr>
            </a:p>
          </p:txBody>
        </p:sp>
        <p:sp>
          <p:nvSpPr>
            <p:cNvPr id="10" name="Roma, 2018"/>
            <p:cNvSpPr/>
            <p:nvPr/>
          </p:nvSpPr>
          <p:spPr>
            <a:xfrm>
              <a:off x="-1" y="121209"/>
              <a:ext cx="4881039" cy="646489"/>
            </a:xfrm>
            <a:prstGeom prst="rect">
              <a:avLst/>
            </a:prstGeom>
            <a:noFill/>
            <a:ln w="12700" cap="flat">
              <a:noFill/>
              <a:miter lim="400000"/>
            </a:ln>
            <a:effectLst/>
          </p:spPr>
          <p:txBody>
            <a:bodyPr wrap="square" lIns="34290" tIns="34290" rIns="34290" bIns="34290" numCol="1" anchor="ctr">
              <a:noAutofit/>
            </a:bodyPr>
            <a:lstStyle>
              <a:defPPr marL="0" marR="0" indent="0" algn="l" defTabSz="342900" rtl="0" fontAlgn="auto" latinLnBrk="1" hangingPunct="0">
                <a:lnSpc>
                  <a:spcPct val="100000"/>
                </a:lnSpc>
                <a:spcBef>
                  <a:spcPts val="0"/>
                </a:spcBef>
                <a:spcAft>
                  <a:spcPts val="0"/>
                </a:spcAft>
                <a:buClrTx/>
                <a:buSzTx/>
                <a:buFontTx/>
                <a:buNone/>
                <a:defRPr kumimoji="0" sz="675" b="0" i="0" u="none" strike="noStrike" cap="none" spc="0" normalizeH="0" baseline="0">
                  <a:ln>
                    <a:noFill/>
                  </a:ln>
                  <a:solidFill>
                    <a:srgbClr val="000000"/>
                  </a:solidFill>
                  <a:effectLst/>
                  <a:uFillTx/>
                </a:defRPr>
              </a:defPPr>
              <a:lvl1pPr marL="0" marR="0" indent="0" algn="l" defTabSz="342900" rtl="0" fontAlgn="auto" latinLnBrk="0" hangingPunct="0">
                <a:lnSpc>
                  <a:spcPct val="100000"/>
                </a:lnSpc>
                <a:spcBef>
                  <a:spcPts val="0"/>
                </a:spcBef>
                <a:spcAft>
                  <a:spcPts val="0"/>
                </a:spcAft>
                <a:buClrTx/>
                <a:buSzTx/>
                <a:buFontTx/>
                <a:buNone/>
                <a:defRPr kumimoji="0" sz="900" b="0" i="0" u="none" strike="noStrike" cap="none" spc="0" normalizeH="0" baseline="0">
                  <a:ln>
                    <a:noFill/>
                  </a:ln>
                  <a:solidFill>
                    <a:srgbClr val="000000"/>
                  </a:solidFill>
                  <a:effectLst/>
                  <a:uFillTx/>
                  <a:latin typeface="+mj-lt"/>
                  <a:ea typeface="+mj-ea"/>
                  <a:cs typeface="+mj-cs"/>
                  <a:sym typeface="Calibri" panose="020F0502020204030204"/>
                </a:defRPr>
              </a:lvl1pPr>
              <a:lvl2pPr marL="0" marR="0" indent="240030" algn="l" defTabSz="342900" rtl="0" fontAlgn="auto" latinLnBrk="0" hangingPunct="0">
                <a:lnSpc>
                  <a:spcPct val="100000"/>
                </a:lnSpc>
                <a:spcBef>
                  <a:spcPts val="0"/>
                </a:spcBef>
                <a:spcAft>
                  <a:spcPts val="0"/>
                </a:spcAft>
                <a:buClrTx/>
                <a:buSzTx/>
                <a:buFontTx/>
                <a:buNone/>
                <a:defRPr kumimoji="0" sz="900" b="0" i="0" u="none" strike="noStrike" cap="none" spc="0" normalizeH="0" baseline="0">
                  <a:ln>
                    <a:noFill/>
                  </a:ln>
                  <a:solidFill>
                    <a:srgbClr val="000000"/>
                  </a:solidFill>
                  <a:effectLst/>
                  <a:uFillTx/>
                  <a:latin typeface="+mj-lt"/>
                  <a:ea typeface="+mj-ea"/>
                  <a:cs typeface="+mj-cs"/>
                  <a:sym typeface="Calibri" panose="020F0502020204030204"/>
                </a:defRPr>
              </a:lvl2pPr>
              <a:lvl3pPr marL="0" marR="0" indent="480060" algn="l" defTabSz="342900" rtl="0" fontAlgn="auto" latinLnBrk="0" hangingPunct="0">
                <a:lnSpc>
                  <a:spcPct val="100000"/>
                </a:lnSpc>
                <a:spcBef>
                  <a:spcPts val="0"/>
                </a:spcBef>
                <a:spcAft>
                  <a:spcPts val="0"/>
                </a:spcAft>
                <a:buClrTx/>
                <a:buSzTx/>
                <a:buFontTx/>
                <a:buNone/>
                <a:defRPr kumimoji="0" sz="900" b="0" i="0" u="none" strike="noStrike" cap="none" spc="0" normalizeH="0" baseline="0">
                  <a:ln>
                    <a:noFill/>
                  </a:ln>
                  <a:solidFill>
                    <a:srgbClr val="000000"/>
                  </a:solidFill>
                  <a:effectLst/>
                  <a:uFillTx/>
                  <a:latin typeface="+mj-lt"/>
                  <a:ea typeface="+mj-ea"/>
                  <a:cs typeface="+mj-cs"/>
                  <a:sym typeface="Calibri" panose="020F0502020204030204"/>
                </a:defRPr>
              </a:lvl3pPr>
              <a:lvl4pPr marL="0" marR="0" indent="720090" algn="l" defTabSz="342900" rtl="0" fontAlgn="auto" latinLnBrk="0" hangingPunct="0">
                <a:lnSpc>
                  <a:spcPct val="100000"/>
                </a:lnSpc>
                <a:spcBef>
                  <a:spcPts val="0"/>
                </a:spcBef>
                <a:spcAft>
                  <a:spcPts val="0"/>
                </a:spcAft>
                <a:buClrTx/>
                <a:buSzTx/>
                <a:buFontTx/>
                <a:buNone/>
                <a:defRPr kumimoji="0" sz="900" b="0" i="0" u="none" strike="noStrike" cap="none" spc="0" normalizeH="0" baseline="0">
                  <a:ln>
                    <a:noFill/>
                  </a:ln>
                  <a:solidFill>
                    <a:srgbClr val="000000"/>
                  </a:solidFill>
                  <a:effectLst/>
                  <a:uFillTx/>
                  <a:latin typeface="+mj-lt"/>
                  <a:ea typeface="+mj-ea"/>
                  <a:cs typeface="+mj-cs"/>
                  <a:sym typeface="Calibri" panose="020F0502020204030204"/>
                </a:defRPr>
              </a:lvl4pPr>
              <a:lvl5pPr marL="0" marR="0" indent="960120" algn="l" defTabSz="342900" rtl="0" fontAlgn="auto" latinLnBrk="0" hangingPunct="0">
                <a:lnSpc>
                  <a:spcPct val="100000"/>
                </a:lnSpc>
                <a:spcBef>
                  <a:spcPts val="0"/>
                </a:spcBef>
                <a:spcAft>
                  <a:spcPts val="0"/>
                </a:spcAft>
                <a:buClrTx/>
                <a:buSzTx/>
                <a:buFontTx/>
                <a:buNone/>
                <a:defRPr kumimoji="0" sz="900" b="0" i="0" u="none" strike="noStrike" cap="none" spc="0" normalizeH="0" baseline="0">
                  <a:ln>
                    <a:noFill/>
                  </a:ln>
                  <a:solidFill>
                    <a:srgbClr val="000000"/>
                  </a:solidFill>
                  <a:effectLst/>
                  <a:uFillTx/>
                  <a:latin typeface="+mj-lt"/>
                  <a:ea typeface="+mj-ea"/>
                  <a:cs typeface="+mj-cs"/>
                  <a:sym typeface="Calibri" panose="020F0502020204030204"/>
                </a:defRPr>
              </a:lvl5pPr>
              <a:lvl6pPr marL="0" marR="0" indent="1200150" algn="l" defTabSz="342900" rtl="0" fontAlgn="auto" latinLnBrk="0" hangingPunct="0">
                <a:lnSpc>
                  <a:spcPct val="100000"/>
                </a:lnSpc>
                <a:spcBef>
                  <a:spcPts val="0"/>
                </a:spcBef>
                <a:spcAft>
                  <a:spcPts val="0"/>
                </a:spcAft>
                <a:buClrTx/>
                <a:buSzTx/>
                <a:buFontTx/>
                <a:buNone/>
                <a:defRPr kumimoji="0" sz="900" b="0" i="0" u="none" strike="noStrike" cap="none" spc="0" normalizeH="0" baseline="0">
                  <a:ln>
                    <a:noFill/>
                  </a:ln>
                  <a:solidFill>
                    <a:srgbClr val="000000"/>
                  </a:solidFill>
                  <a:effectLst/>
                  <a:uFillTx/>
                  <a:latin typeface="+mj-lt"/>
                  <a:ea typeface="+mj-ea"/>
                  <a:cs typeface="+mj-cs"/>
                  <a:sym typeface="Calibri" panose="020F0502020204030204"/>
                </a:defRPr>
              </a:lvl6pPr>
              <a:lvl7pPr marL="0" marR="0" indent="1440180" algn="l" defTabSz="342900" rtl="0" fontAlgn="auto" latinLnBrk="0" hangingPunct="0">
                <a:lnSpc>
                  <a:spcPct val="100000"/>
                </a:lnSpc>
                <a:spcBef>
                  <a:spcPts val="0"/>
                </a:spcBef>
                <a:spcAft>
                  <a:spcPts val="0"/>
                </a:spcAft>
                <a:buClrTx/>
                <a:buSzTx/>
                <a:buFontTx/>
                <a:buNone/>
                <a:defRPr kumimoji="0" sz="900" b="0" i="0" u="none" strike="noStrike" cap="none" spc="0" normalizeH="0" baseline="0">
                  <a:ln>
                    <a:noFill/>
                  </a:ln>
                  <a:solidFill>
                    <a:srgbClr val="000000"/>
                  </a:solidFill>
                  <a:effectLst/>
                  <a:uFillTx/>
                  <a:latin typeface="+mj-lt"/>
                  <a:ea typeface="+mj-ea"/>
                  <a:cs typeface="+mj-cs"/>
                  <a:sym typeface="Calibri" panose="020F0502020204030204"/>
                </a:defRPr>
              </a:lvl7pPr>
              <a:lvl8pPr marL="0" marR="0" indent="1680210" algn="l" defTabSz="342900" rtl="0" fontAlgn="auto" latinLnBrk="0" hangingPunct="0">
                <a:lnSpc>
                  <a:spcPct val="100000"/>
                </a:lnSpc>
                <a:spcBef>
                  <a:spcPts val="0"/>
                </a:spcBef>
                <a:spcAft>
                  <a:spcPts val="0"/>
                </a:spcAft>
                <a:buClrTx/>
                <a:buSzTx/>
                <a:buFontTx/>
                <a:buNone/>
                <a:defRPr kumimoji="0" sz="900" b="0" i="0" u="none" strike="noStrike" cap="none" spc="0" normalizeH="0" baseline="0">
                  <a:ln>
                    <a:noFill/>
                  </a:ln>
                  <a:solidFill>
                    <a:srgbClr val="000000"/>
                  </a:solidFill>
                  <a:effectLst/>
                  <a:uFillTx/>
                  <a:latin typeface="+mj-lt"/>
                  <a:ea typeface="+mj-ea"/>
                  <a:cs typeface="+mj-cs"/>
                  <a:sym typeface="Calibri" panose="020F0502020204030204"/>
                </a:defRPr>
              </a:lvl8pPr>
              <a:lvl9pPr marL="0" marR="0" indent="1920240" algn="l" defTabSz="342900" rtl="0" fontAlgn="auto" latinLnBrk="0" hangingPunct="0">
                <a:lnSpc>
                  <a:spcPct val="100000"/>
                </a:lnSpc>
                <a:spcBef>
                  <a:spcPts val="0"/>
                </a:spcBef>
                <a:spcAft>
                  <a:spcPts val="0"/>
                </a:spcAft>
                <a:buClrTx/>
                <a:buSzTx/>
                <a:buFontTx/>
                <a:buNone/>
                <a:defRPr kumimoji="0" sz="900" b="0" i="0" u="none" strike="noStrike" cap="none" spc="0" normalizeH="0" baseline="0">
                  <a:ln>
                    <a:noFill/>
                  </a:ln>
                  <a:solidFill>
                    <a:srgbClr val="000000"/>
                  </a:solidFill>
                  <a:effectLst/>
                  <a:uFillTx/>
                  <a:latin typeface="+mj-lt"/>
                  <a:ea typeface="+mj-ea"/>
                  <a:cs typeface="+mj-cs"/>
                  <a:sym typeface="Calibri" panose="020F0502020204030204"/>
                </a:defRPr>
              </a:lvl9pPr>
            </a:lstStyle>
            <a:p>
              <a:pPr marL="0" marR="0" lvl="0" indent="0" algn="ctr" defTabSz="342900" rtl="0" eaLnBrk="0" fontAlgn="auto" latinLnBrk="0" hangingPunct="0">
                <a:lnSpc>
                  <a:spcPct val="100000"/>
                </a:lnSpc>
                <a:spcBef>
                  <a:spcPts val="0"/>
                </a:spcBef>
                <a:spcAft>
                  <a:spcPts val="0"/>
                </a:spcAft>
                <a:buClrTx/>
                <a:buSzTx/>
                <a:buFontTx/>
                <a:buNone/>
                <a:defRPr/>
              </a:pPr>
              <a:r>
                <a:rPr lang="it-IT" sz="1600" b="1" dirty="0">
                  <a:solidFill>
                    <a:srgbClr val="800000"/>
                  </a:solidFill>
                  <a:latin typeface="Arial" panose="020B0604020202020204"/>
                  <a:cs typeface="Arial" panose="020B0604020202020204"/>
                  <a:sym typeface="Arial" panose="020B0604020202020204"/>
                </a:rPr>
                <a:t>9-10 Giugno 2026</a:t>
              </a:r>
              <a:endParaRPr kumimoji="0" sz="1600" b="1" i="0" u="none" strike="noStrike" kern="1200" cap="none" spc="0" normalizeH="0" baseline="0" noProof="0" dirty="0">
                <a:ln>
                  <a:noFill/>
                </a:ln>
                <a:solidFill>
                  <a:srgbClr val="800000"/>
                </a:solidFill>
                <a:effectLst/>
                <a:uLnTx/>
                <a:uFillTx/>
                <a:latin typeface="Arial" panose="020B0604020202020204"/>
                <a:ea typeface="+mj-ea"/>
                <a:cs typeface="Arial" panose="020B0604020202020204"/>
                <a:sym typeface="Arial" panose="020B0604020202020204"/>
              </a:endParaRPr>
            </a:p>
          </p:txBody>
        </p:sp>
      </p:grpSp>
      <p:pic>
        <p:nvPicPr>
          <p:cNvPr id="11" name="Immagine 10">
            <a:extLst>
              <a:ext uri="{FF2B5EF4-FFF2-40B4-BE49-F238E27FC236}">
                <a16:creationId xmlns:a16="http://schemas.microsoft.com/office/drawing/2014/main" id="{E13F6DE3-730C-3F0F-D877-87B5872DEDA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28629" y="6238256"/>
            <a:ext cx="899160" cy="492760"/>
          </a:xfrm>
          <a:prstGeom prst="rect">
            <a:avLst/>
          </a:prstGeom>
          <a:noFill/>
          <a:ln>
            <a:noFill/>
          </a:ln>
        </p:spPr>
      </p:pic>
      <p:pic>
        <p:nvPicPr>
          <p:cNvPr id="12" name="Image 1">
            <a:extLst>
              <a:ext uri="{FF2B5EF4-FFF2-40B4-BE49-F238E27FC236}">
                <a16:creationId xmlns:a16="http://schemas.microsoft.com/office/drawing/2014/main" id="{926C35CC-1119-5F5A-B63D-1AC64B57229C}"/>
              </a:ext>
            </a:extLst>
          </p:cNvPr>
          <p:cNvPicPr>
            <a:picLocks noChangeAspect="1"/>
          </p:cNvPicPr>
          <p:nvPr/>
        </p:nvPicPr>
        <p:blipFill>
          <a:blip r:embed="rId5"/>
          <a:stretch>
            <a:fillRect/>
          </a:stretch>
        </p:blipFill>
        <p:spPr>
          <a:xfrm>
            <a:off x="5016140" y="6238256"/>
            <a:ext cx="440680" cy="49276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A6A6A6"/>
        </a:solidFill>
        <a:effectLst/>
      </p:bgPr>
    </p:bg>
    <p:spTree>
      <p:nvGrpSpPr>
        <p:cNvPr id="1" name="">
          <a:extLst>
            <a:ext uri="{FF2B5EF4-FFF2-40B4-BE49-F238E27FC236}">
              <a16:creationId xmlns:a16="http://schemas.microsoft.com/office/drawing/2014/main" id="{CC7F33DC-F67A-4422-4C82-7143B4B02DB8}"/>
            </a:ext>
          </a:extLst>
        </p:cNvPr>
        <p:cNvGrpSpPr/>
        <p:nvPr/>
      </p:nvGrpSpPr>
      <p:grpSpPr>
        <a:xfrm>
          <a:off x="0" y="0"/>
          <a:ext cx="0" cy="0"/>
          <a:chOff x="0" y="0"/>
          <a:chExt cx="0" cy="0"/>
        </a:xfrm>
      </p:grpSpPr>
      <p:grpSp>
        <p:nvGrpSpPr>
          <p:cNvPr id="24578" name="Gruppo 6">
            <a:extLst>
              <a:ext uri="{FF2B5EF4-FFF2-40B4-BE49-F238E27FC236}">
                <a16:creationId xmlns:a16="http://schemas.microsoft.com/office/drawing/2014/main" id="{B430E3A3-EE40-FC09-F259-E7BF78CBD6DB}"/>
              </a:ext>
            </a:extLst>
          </p:cNvPr>
          <p:cNvGrpSpPr/>
          <p:nvPr/>
        </p:nvGrpSpPr>
        <p:grpSpPr bwMode="auto">
          <a:xfrm>
            <a:off x="25400" y="3806825"/>
            <a:ext cx="6045200" cy="227013"/>
            <a:chOff x="1076981" y="6225521"/>
            <a:chExt cx="6044908" cy="227753"/>
          </a:xfrm>
        </p:grpSpPr>
        <p:pic>
          <p:nvPicPr>
            <p:cNvPr id="24579" name="Immagine 7">
              <a:extLst>
                <a:ext uri="{FF2B5EF4-FFF2-40B4-BE49-F238E27FC236}">
                  <a16:creationId xmlns:a16="http://schemas.microsoft.com/office/drawing/2014/main" id="{205888F5-46BA-8895-46C9-0D4672740FA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77620" y="6225521"/>
              <a:ext cx="3044269" cy="221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0" name="Immagine 8">
              <a:extLst>
                <a:ext uri="{FF2B5EF4-FFF2-40B4-BE49-F238E27FC236}">
                  <a16:creationId xmlns:a16="http://schemas.microsoft.com/office/drawing/2014/main" id="{66014B36-5D95-0D8A-CA0F-7A6CE731286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6981" y="6231873"/>
              <a:ext cx="3044269" cy="221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CasellaDiTesto 4">
            <a:extLst>
              <a:ext uri="{FF2B5EF4-FFF2-40B4-BE49-F238E27FC236}">
                <a16:creationId xmlns:a16="http://schemas.microsoft.com/office/drawing/2014/main" id="{5E64D059-8E90-B0BF-8432-247F26D15CEA}"/>
              </a:ext>
            </a:extLst>
          </p:cNvPr>
          <p:cNvSpPr txBox="1">
            <a:spLocks noChangeArrowheads="1"/>
          </p:cNvSpPr>
          <p:nvPr/>
        </p:nvSpPr>
        <p:spPr bwMode="auto">
          <a:xfrm>
            <a:off x="159814" y="2479891"/>
            <a:ext cx="7443788" cy="1146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nSpc>
                <a:spcPct val="150000"/>
              </a:lnSpc>
              <a:spcBef>
                <a:spcPct val="0"/>
              </a:spcBef>
              <a:buNone/>
            </a:pPr>
            <a:r>
              <a:rPr lang="it-IT" sz="2400" b="1" dirty="0">
                <a:solidFill>
                  <a:schemeClr val="bg1"/>
                </a:solidFill>
                <a:latin typeface="Helvetica" pitchFamily="34" charset="0"/>
              </a:rPr>
              <a:t>Certificazione del servizio TPL: sfide del multi-gestore e prospettive digitali</a:t>
            </a:r>
          </a:p>
        </p:txBody>
      </p:sp>
      <p:sp>
        <p:nvSpPr>
          <p:cNvPr id="6" name="CasellaDiTesto 4">
            <a:extLst>
              <a:ext uri="{FF2B5EF4-FFF2-40B4-BE49-F238E27FC236}">
                <a16:creationId xmlns:a16="http://schemas.microsoft.com/office/drawing/2014/main" id="{39A57613-8FDA-5E75-9293-04C22D3F50AB}"/>
              </a:ext>
            </a:extLst>
          </p:cNvPr>
          <p:cNvSpPr txBox="1">
            <a:spLocks noChangeArrowheads="1"/>
          </p:cNvSpPr>
          <p:nvPr/>
        </p:nvSpPr>
        <p:spPr bwMode="auto">
          <a:xfrm>
            <a:off x="159814" y="4207652"/>
            <a:ext cx="7443788" cy="70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nSpc>
                <a:spcPct val="150000"/>
              </a:lnSpc>
              <a:spcBef>
                <a:spcPct val="0"/>
              </a:spcBef>
              <a:buNone/>
            </a:pPr>
            <a:r>
              <a:rPr lang="it-IT" sz="1400" b="1" dirty="0">
                <a:solidFill>
                  <a:srgbClr val="FFFFFF"/>
                </a:solidFill>
                <a:latin typeface="Helvetica" pitchFamily="34" charset="0"/>
              </a:rPr>
              <a:t>Corso di formazione della Scuola di </a:t>
            </a:r>
            <a:r>
              <a:rPr lang="it-IT" sz="1400" b="1" dirty="0" err="1">
                <a:solidFill>
                  <a:srgbClr val="FFFFFF"/>
                </a:solidFill>
                <a:latin typeface="Helvetica" pitchFamily="34" charset="0"/>
              </a:rPr>
              <a:t>federMobilità</a:t>
            </a:r>
            <a:r>
              <a:rPr lang="it-IT" sz="1400" b="1" dirty="0">
                <a:solidFill>
                  <a:srgbClr val="FFFFFF"/>
                </a:solidFill>
                <a:latin typeface="Helvetica" pitchFamily="34" charset="0"/>
              </a:rPr>
              <a:t> - I sistemi di monitoraggio e di rendicontazione dei servizi</a:t>
            </a:r>
          </a:p>
        </p:txBody>
      </p:sp>
    </p:spTree>
    <p:extLst>
      <p:ext uri="{BB962C8B-B14F-4D97-AF65-F5344CB8AC3E}">
        <p14:creationId xmlns:p14="http://schemas.microsoft.com/office/powerpoint/2010/main" val="3192874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A6A6A6"/>
        </a:solidFill>
        <a:effectLst/>
      </p:bgPr>
    </p:bg>
    <p:spTree>
      <p:nvGrpSpPr>
        <p:cNvPr id="1" name=""/>
        <p:cNvGrpSpPr/>
        <p:nvPr/>
      </p:nvGrpSpPr>
      <p:grpSpPr>
        <a:xfrm>
          <a:off x="0" y="0"/>
          <a:ext cx="0" cy="0"/>
          <a:chOff x="0" y="0"/>
          <a:chExt cx="0" cy="0"/>
        </a:xfrm>
      </p:grpSpPr>
      <p:grpSp>
        <p:nvGrpSpPr>
          <p:cNvPr id="24578" name="Gruppo 6"/>
          <p:cNvGrpSpPr/>
          <p:nvPr/>
        </p:nvGrpSpPr>
        <p:grpSpPr bwMode="auto">
          <a:xfrm>
            <a:off x="25400" y="3806825"/>
            <a:ext cx="6045200" cy="227013"/>
            <a:chOff x="1076981" y="6225521"/>
            <a:chExt cx="6044908" cy="227753"/>
          </a:xfrm>
        </p:grpSpPr>
        <p:pic>
          <p:nvPicPr>
            <p:cNvPr id="24579" name="Immagin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77620" y="6225521"/>
              <a:ext cx="3044269" cy="221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0" name="Immagin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6981" y="6231873"/>
              <a:ext cx="3044269" cy="221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CasellaDiTesto 4">
            <a:extLst>
              <a:ext uri="{FF2B5EF4-FFF2-40B4-BE49-F238E27FC236}">
                <a16:creationId xmlns:a16="http://schemas.microsoft.com/office/drawing/2014/main" id="{47F415D0-D2AF-6143-E7B1-00E66AB7F0B7}"/>
              </a:ext>
            </a:extLst>
          </p:cNvPr>
          <p:cNvSpPr txBox="1">
            <a:spLocks noChangeArrowheads="1"/>
          </p:cNvSpPr>
          <p:nvPr/>
        </p:nvSpPr>
        <p:spPr bwMode="auto">
          <a:xfrm>
            <a:off x="168025" y="1088321"/>
            <a:ext cx="8524561"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a:buNone/>
            </a:pPr>
            <a:r>
              <a:rPr lang="it-IT" sz="2400" b="1" dirty="0">
                <a:solidFill>
                  <a:schemeClr val="bg1"/>
                </a:solidFill>
              </a:rPr>
              <a:t>Roma Servizi per la Mobilità gestisce la certificazione di oltre 128 milioni di vetture-chilometro annui affidati a operatori distinti, ciascuno con sistemi di tracciamento, formati dati e processi di rendicontazione propri. La pressione sociale e operativa generata da questo contesto multi-gestore ha reso necessario lo sviluppo di schemi di certificazione strutturati.</a:t>
            </a:r>
            <a:endParaRPr lang="it-IT" altLang="it-IT" sz="2400" b="1" dirty="0">
              <a:solidFill>
                <a:schemeClr val="bg1"/>
              </a:solidFill>
              <a:latin typeface="Helvetica" pitchFamily="34" charset="0"/>
            </a:endParaRPr>
          </a:p>
        </p:txBody>
      </p:sp>
      <p:sp>
        <p:nvSpPr>
          <p:cNvPr id="4" name="CasellaDiTesto 3">
            <a:extLst>
              <a:ext uri="{FF2B5EF4-FFF2-40B4-BE49-F238E27FC236}">
                <a16:creationId xmlns:a16="http://schemas.microsoft.com/office/drawing/2014/main" id="{7D760627-CE68-3A2A-54B0-0DFCE65C4E50}"/>
              </a:ext>
            </a:extLst>
          </p:cNvPr>
          <p:cNvSpPr txBox="1"/>
          <p:nvPr/>
        </p:nvSpPr>
        <p:spPr>
          <a:xfrm>
            <a:off x="168025" y="4437687"/>
            <a:ext cx="852456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it-IT"/>
            </a:defPPr>
            <a:lvl1pPr algn="just">
              <a:spcBef>
                <a:spcPct val="20000"/>
              </a:spcBef>
              <a:buFont typeface="Arial" panose="020B0604020202020204" pitchFamily="34" charset="0"/>
              <a:buNone/>
              <a:defRPr sz="2400" b="1">
                <a:solidFill>
                  <a:schemeClr val="bg1"/>
                </a:solidFill>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defTabSz="457200" eaLnBrk="0" fontAlgn="base" hangingPunct="0">
              <a:spcBef>
                <a:spcPct val="20000"/>
              </a:spcBef>
              <a:spcAft>
                <a:spcPct val="0"/>
              </a:spcAft>
              <a:buFont typeface="Arial" panose="020B0604020202020204" pitchFamily="34" charset="0"/>
              <a:buChar char="»"/>
              <a:defRPr sz="2000"/>
            </a:lvl6pPr>
            <a:lvl7pPr marL="2971800" indent="-228600" defTabSz="457200" eaLnBrk="0" fontAlgn="base" hangingPunct="0">
              <a:spcBef>
                <a:spcPct val="20000"/>
              </a:spcBef>
              <a:spcAft>
                <a:spcPct val="0"/>
              </a:spcAft>
              <a:buFont typeface="Arial" panose="020B0604020202020204" pitchFamily="34" charset="0"/>
              <a:buChar char="»"/>
              <a:defRPr sz="2000"/>
            </a:lvl7pPr>
            <a:lvl8pPr marL="3429000" indent="-228600" defTabSz="457200" eaLnBrk="0" fontAlgn="base" hangingPunct="0">
              <a:spcBef>
                <a:spcPct val="20000"/>
              </a:spcBef>
              <a:spcAft>
                <a:spcPct val="0"/>
              </a:spcAft>
              <a:buFont typeface="Arial" panose="020B0604020202020204" pitchFamily="34" charset="0"/>
              <a:buChar char="»"/>
              <a:defRPr sz="2000"/>
            </a:lvl8pPr>
            <a:lvl9pPr marL="3886200" indent="-228600" defTabSz="457200" eaLnBrk="0" fontAlgn="base" hangingPunct="0">
              <a:spcBef>
                <a:spcPct val="20000"/>
              </a:spcBef>
              <a:spcAft>
                <a:spcPct val="0"/>
              </a:spcAft>
              <a:buFont typeface="Arial" panose="020B0604020202020204" pitchFamily="34" charset="0"/>
              <a:buChar char="»"/>
              <a:defRPr sz="2000"/>
            </a:lvl9pPr>
          </a:lstStyle>
          <a:p>
            <a:r>
              <a:rPr lang="it-IT" dirty="0"/>
              <a:t>Questa presentazione descrive il modello attuale per il TPL Periferico, i suoi limiti di scalabilità, e l'orizzonte che Roma Servizi per la Mobilità sta esplorando: uno standard aperto, algoritmico e condiviso, già operativo in altri contesti internazionali.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9" name="Gruppo 13"/>
          <p:cNvGrpSpPr/>
          <p:nvPr/>
        </p:nvGrpSpPr>
        <p:grpSpPr bwMode="auto">
          <a:xfrm>
            <a:off x="25400" y="6351588"/>
            <a:ext cx="6045200" cy="228600"/>
            <a:chOff x="1076981" y="6225521"/>
            <a:chExt cx="6044908" cy="227757"/>
          </a:xfrm>
        </p:grpSpPr>
        <p:pic>
          <p:nvPicPr>
            <p:cNvPr id="9224" name="Immagine 1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77620" y="6225521"/>
              <a:ext cx="3044269" cy="221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5" name="Immagine 1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6981" y="6231877"/>
              <a:ext cx="3044269" cy="221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220" name="Immagine 8" descr="barrette rosse.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13" y="0"/>
            <a:ext cx="3902076" cy="58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Immagine 1" descr="ML_A_spec_mobilita_GRIGIO.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97825" y="6223000"/>
            <a:ext cx="646113"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CasellaDiTesto 9"/>
          <p:cNvSpPr txBox="1">
            <a:spLocks noChangeArrowheads="1"/>
          </p:cNvSpPr>
          <p:nvPr/>
        </p:nvSpPr>
        <p:spPr bwMode="auto">
          <a:xfrm>
            <a:off x="3890963" y="34340"/>
            <a:ext cx="48990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it-IT" altLang="it-IT" sz="2000" b="1" dirty="0">
                <a:solidFill>
                  <a:srgbClr val="800000"/>
                </a:solidFill>
                <a:latin typeface="Helvetica" pitchFamily="34" charset="0"/>
              </a:rPr>
              <a:t>La «Stella» della certificazione</a:t>
            </a:r>
          </a:p>
        </p:txBody>
      </p:sp>
      <p:sp>
        <p:nvSpPr>
          <p:cNvPr id="24" name="CasellaDiTesto 23">
            <a:extLst>
              <a:ext uri="{FF2B5EF4-FFF2-40B4-BE49-F238E27FC236}">
                <a16:creationId xmlns:a16="http://schemas.microsoft.com/office/drawing/2014/main" id="{057750CD-38C5-ED6D-7419-222156AB208F}"/>
              </a:ext>
            </a:extLst>
          </p:cNvPr>
          <p:cNvSpPr txBox="1"/>
          <p:nvPr/>
        </p:nvSpPr>
        <p:spPr>
          <a:xfrm>
            <a:off x="500062" y="4376435"/>
            <a:ext cx="954107" cy="1015663"/>
          </a:xfrm>
          <a:prstGeom prst="rect">
            <a:avLst/>
          </a:prstGeom>
          <a:noFill/>
          <a:effectLst>
            <a:outerShdw blurRad="50800" dist="38100" dir="2700000" algn="tl" rotWithShape="0">
              <a:prstClr val="black">
                <a:alpha val="40000"/>
              </a:prstClr>
            </a:outerShdw>
          </a:effectLst>
        </p:spPr>
        <p:txBody>
          <a:bodyPr wrap="none" rtlCol="0" anchor="ctr" anchorCtr="0">
            <a:normAutofit/>
          </a:bodyPr>
          <a:lstStyle/>
          <a:p>
            <a:pPr algn="ctr"/>
            <a:endParaRPr lang="it-IT" sz="6000" dirty="0"/>
          </a:p>
        </p:txBody>
      </p:sp>
      <p:sp>
        <p:nvSpPr>
          <p:cNvPr id="26" name="CasellaDiTesto 25">
            <a:extLst>
              <a:ext uri="{FF2B5EF4-FFF2-40B4-BE49-F238E27FC236}">
                <a16:creationId xmlns:a16="http://schemas.microsoft.com/office/drawing/2014/main" id="{8FA4D20F-8A36-1651-C02E-3321E55DF185}"/>
              </a:ext>
            </a:extLst>
          </p:cNvPr>
          <p:cNvSpPr txBox="1"/>
          <p:nvPr/>
        </p:nvSpPr>
        <p:spPr>
          <a:xfrm>
            <a:off x="500062" y="1554832"/>
            <a:ext cx="954107" cy="1015663"/>
          </a:xfrm>
          <a:prstGeom prst="rect">
            <a:avLst/>
          </a:prstGeom>
          <a:noFill/>
          <a:effectLst>
            <a:outerShdw dist="38100" dir="2700000" algn="tl" rotWithShape="0">
              <a:prstClr val="black">
                <a:alpha val="42841"/>
              </a:prstClr>
            </a:outerShdw>
          </a:effectLst>
        </p:spPr>
        <p:txBody>
          <a:bodyPr wrap="none" rtlCol="0" anchor="ctr" anchorCtr="0">
            <a:normAutofit/>
          </a:bodyPr>
          <a:lstStyle/>
          <a:p>
            <a:pPr algn="ctr"/>
            <a:endParaRPr lang="it-IT" sz="6000" dirty="0"/>
          </a:p>
        </p:txBody>
      </p:sp>
      <p:pic>
        <p:nvPicPr>
          <p:cNvPr id="3" name="Immagine 2">
            <a:extLst>
              <a:ext uri="{FF2B5EF4-FFF2-40B4-BE49-F238E27FC236}">
                <a16:creationId xmlns:a16="http://schemas.microsoft.com/office/drawing/2014/main" id="{66870FBE-6DEF-E685-0676-CC05455DA0A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140050" y="6218758"/>
            <a:ext cx="899160" cy="492760"/>
          </a:xfrm>
          <a:prstGeom prst="rect">
            <a:avLst/>
          </a:prstGeom>
          <a:noFill/>
          <a:ln>
            <a:noFill/>
          </a:ln>
        </p:spPr>
      </p:pic>
      <p:pic>
        <p:nvPicPr>
          <p:cNvPr id="4" name="Image 1">
            <a:extLst>
              <a:ext uri="{FF2B5EF4-FFF2-40B4-BE49-F238E27FC236}">
                <a16:creationId xmlns:a16="http://schemas.microsoft.com/office/drawing/2014/main" id="{E20E2B3F-8DD2-3E79-FC51-6B5A3C4B289C}"/>
              </a:ext>
            </a:extLst>
          </p:cNvPr>
          <p:cNvPicPr>
            <a:picLocks noChangeAspect="1"/>
          </p:cNvPicPr>
          <p:nvPr/>
        </p:nvPicPr>
        <p:blipFill>
          <a:blip r:embed="rId7"/>
          <a:stretch>
            <a:fillRect/>
          </a:stretch>
        </p:blipFill>
        <p:spPr>
          <a:xfrm>
            <a:off x="7327561" y="6218758"/>
            <a:ext cx="440680" cy="492760"/>
          </a:xfrm>
          <a:prstGeom prst="rect">
            <a:avLst/>
          </a:prstGeom>
        </p:spPr>
      </p:pic>
      <p:pic>
        <p:nvPicPr>
          <p:cNvPr id="5" name="Picture 2">
            <a:extLst>
              <a:ext uri="{FF2B5EF4-FFF2-40B4-BE49-F238E27FC236}">
                <a16:creationId xmlns:a16="http://schemas.microsoft.com/office/drawing/2014/main" id="{A083F169-5695-BD14-60A6-C1DE56B8DC68}"/>
              </a:ext>
            </a:extLst>
          </p:cNvPr>
          <p:cNvPicPr>
            <a:picLocks noChangeAspect="1"/>
          </p:cNvPicPr>
          <p:nvPr/>
        </p:nvPicPr>
        <p:blipFill>
          <a:blip r:embed="rId8"/>
          <a:stretch>
            <a:fillRect/>
          </a:stretch>
        </p:blipFill>
        <p:spPr>
          <a:xfrm>
            <a:off x="-38848" y="868680"/>
            <a:ext cx="9174480" cy="512064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AA4264-F563-EA0B-EAE7-BF971AF5A8E5}"/>
            </a:ext>
          </a:extLst>
        </p:cNvPr>
        <p:cNvGrpSpPr/>
        <p:nvPr/>
      </p:nvGrpSpPr>
      <p:grpSpPr>
        <a:xfrm>
          <a:off x="0" y="0"/>
          <a:ext cx="0" cy="0"/>
          <a:chOff x="0" y="0"/>
          <a:chExt cx="0" cy="0"/>
        </a:xfrm>
      </p:grpSpPr>
      <p:grpSp>
        <p:nvGrpSpPr>
          <p:cNvPr id="9219" name="Gruppo 13">
            <a:extLst>
              <a:ext uri="{FF2B5EF4-FFF2-40B4-BE49-F238E27FC236}">
                <a16:creationId xmlns:a16="http://schemas.microsoft.com/office/drawing/2014/main" id="{CC5E04C2-DE09-8B21-73D6-762E4C5643CD}"/>
              </a:ext>
            </a:extLst>
          </p:cNvPr>
          <p:cNvGrpSpPr/>
          <p:nvPr/>
        </p:nvGrpSpPr>
        <p:grpSpPr bwMode="auto">
          <a:xfrm>
            <a:off x="25400" y="6351588"/>
            <a:ext cx="6045200" cy="228600"/>
            <a:chOff x="1076981" y="6225521"/>
            <a:chExt cx="6044908" cy="227757"/>
          </a:xfrm>
        </p:grpSpPr>
        <p:pic>
          <p:nvPicPr>
            <p:cNvPr id="9224" name="Immagine 14">
              <a:extLst>
                <a:ext uri="{FF2B5EF4-FFF2-40B4-BE49-F238E27FC236}">
                  <a16:creationId xmlns:a16="http://schemas.microsoft.com/office/drawing/2014/main" id="{7E2258D0-04FE-99FC-11FF-A8221F85987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77620" y="6225521"/>
              <a:ext cx="3044269" cy="221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5" name="Immagine 15">
              <a:extLst>
                <a:ext uri="{FF2B5EF4-FFF2-40B4-BE49-F238E27FC236}">
                  <a16:creationId xmlns:a16="http://schemas.microsoft.com/office/drawing/2014/main" id="{5A9F4245-B70D-791A-1793-D1B726BCE53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6981" y="6231877"/>
              <a:ext cx="3044269" cy="221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220" name="Immagine 8" descr="barrette rosse.jpg">
            <a:extLst>
              <a:ext uri="{FF2B5EF4-FFF2-40B4-BE49-F238E27FC236}">
                <a16:creationId xmlns:a16="http://schemas.microsoft.com/office/drawing/2014/main" id="{E9F34C82-413C-897D-2ED7-03A5894F6F6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13" y="0"/>
            <a:ext cx="3902076" cy="58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Immagine 1" descr="ML_A_spec_mobilita_GRIGIO.jpg">
            <a:extLst>
              <a:ext uri="{FF2B5EF4-FFF2-40B4-BE49-F238E27FC236}">
                <a16:creationId xmlns:a16="http://schemas.microsoft.com/office/drawing/2014/main" id="{765AE7D8-8ED4-96B7-D606-F8F397B8FAA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97825" y="6223000"/>
            <a:ext cx="646113"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2" name="CasellaDiTesto 2">
            <a:extLst>
              <a:ext uri="{FF2B5EF4-FFF2-40B4-BE49-F238E27FC236}">
                <a16:creationId xmlns:a16="http://schemas.microsoft.com/office/drawing/2014/main" id="{D1071812-6E10-A742-B79B-B86218438ADF}"/>
              </a:ext>
            </a:extLst>
          </p:cNvPr>
          <p:cNvSpPr txBox="1">
            <a:spLocks noChangeArrowheads="1"/>
          </p:cNvSpPr>
          <p:nvPr/>
        </p:nvSpPr>
        <p:spPr bwMode="auto">
          <a:xfrm>
            <a:off x="7256463" y="6230938"/>
            <a:ext cx="184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it-IT" altLang="it-IT" sz="1800"/>
          </a:p>
        </p:txBody>
      </p:sp>
      <p:sp>
        <p:nvSpPr>
          <p:cNvPr id="24" name="CasellaDiTesto 23">
            <a:extLst>
              <a:ext uri="{FF2B5EF4-FFF2-40B4-BE49-F238E27FC236}">
                <a16:creationId xmlns:a16="http://schemas.microsoft.com/office/drawing/2014/main" id="{735D8E9C-83AB-D054-7831-F7C35E8AE4F4}"/>
              </a:ext>
            </a:extLst>
          </p:cNvPr>
          <p:cNvSpPr txBox="1"/>
          <p:nvPr/>
        </p:nvSpPr>
        <p:spPr>
          <a:xfrm>
            <a:off x="500062" y="4376435"/>
            <a:ext cx="954107" cy="1015663"/>
          </a:xfrm>
          <a:prstGeom prst="rect">
            <a:avLst/>
          </a:prstGeom>
          <a:noFill/>
          <a:effectLst>
            <a:outerShdw blurRad="50800" dist="38100" dir="2700000" algn="tl" rotWithShape="0">
              <a:prstClr val="black">
                <a:alpha val="40000"/>
              </a:prstClr>
            </a:outerShdw>
          </a:effectLst>
        </p:spPr>
        <p:txBody>
          <a:bodyPr wrap="none" rtlCol="0" anchor="ctr" anchorCtr="0">
            <a:normAutofit/>
          </a:bodyPr>
          <a:lstStyle/>
          <a:p>
            <a:pPr algn="ctr"/>
            <a:endParaRPr lang="it-IT" sz="6000" dirty="0"/>
          </a:p>
        </p:txBody>
      </p:sp>
      <p:sp>
        <p:nvSpPr>
          <p:cNvPr id="26" name="CasellaDiTesto 25">
            <a:extLst>
              <a:ext uri="{FF2B5EF4-FFF2-40B4-BE49-F238E27FC236}">
                <a16:creationId xmlns:a16="http://schemas.microsoft.com/office/drawing/2014/main" id="{F5A4A394-05CC-5732-0ABF-9046088DDA43}"/>
              </a:ext>
            </a:extLst>
          </p:cNvPr>
          <p:cNvSpPr txBox="1"/>
          <p:nvPr/>
        </p:nvSpPr>
        <p:spPr>
          <a:xfrm>
            <a:off x="500062" y="1554832"/>
            <a:ext cx="954107" cy="1015663"/>
          </a:xfrm>
          <a:prstGeom prst="rect">
            <a:avLst/>
          </a:prstGeom>
          <a:noFill/>
          <a:effectLst>
            <a:outerShdw dist="38100" dir="2700000" algn="tl" rotWithShape="0">
              <a:prstClr val="black">
                <a:alpha val="42841"/>
              </a:prstClr>
            </a:outerShdw>
          </a:effectLst>
        </p:spPr>
        <p:txBody>
          <a:bodyPr wrap="none" rtlCol="0" anchor="ctr" anchorCtr="0">
            <a:normAutofit/>
          </a:bodyPr>
          <a:lstStyle/>
          <a:p>
            <a:pPr algn="ctr"/>
            <a:endParaRPr lang="it-IT" sz="6000" dirty="0"/>
          </a:p>
        </p:txBody>
      </p:sp>
      <p:pic>
        <p:nvPicPr>
          <p:cNvPr id="3" name="Immagine 2">
            <a:extLst>
              <a:ext uri="{FF2B5EF4-FFF2-40B4-BE49-F238E27FC236}">
                <a16:creationId xmlns:a16="http://schemas.microsoft.com/office/drawing/2014/main" id="{C1A1F730-AB26-AF1B-CBB6-7ECE3025909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140050" y="6218758"/>
            <a:ext cx="899160" cy="492760"/>
          </a:xfrm>
          <a:prstGeom prst="rect">
            <a:avLst/>
          </a:prstGeom>
          <a:noFill/>
          <a:ln>
            <a:noFill/>
          </a:ln>
        </p:spPr>
      </p:pic>
      <p:pic>
        <p:nvPicPr>
          <p:cNvPr id="4" name="Image 1">
            <a:extLst>
              <a:ext uri="{FF2B5EF4-FFF2-40B4-BE49-F238E27FC236}">
                <a16:creationId xmlns:a16="http://schemas.microsoft.com/office/drawing/2014/main" id="{7F7BB378-3992-3B89-252C-89E6EBA5E96B}"/>
              </a:ext>
            </a:extLst>
          </p:cNvPr>
          <p:cNvPicPr>
            <a:picLocks noChangeAspect="1"/>
          </p:cNvPicPr>
          <p:nvPr/>
        </p:nvPicPr>
        <p:blipFill>
          <a:blip r:embed="rId7"/>
          <a:stretch>
            <a:fillRect/>
          </a:stretch>
        </p:blipFill>
        <p:spPr>
          <a:xfrm>
            <a:off x="7327561" y="6218758"/>
            <a:ext cx="440680" cy="492760"/>
          </a:xfrm>
          <a:prstGeom prst="rect">
            <a:avLst/>
          </a:prstGeom>
        </p:spPr>
      </p:pic>
      <p:pic>
        <p:nvPicPr>
          <p:cNvPr id="5" name="Picture 2">
            <a:extLst>
              <a:ext uri="{FF2B5EF4-FFF2-40B4-BE49-F238E27FC236}">
                <a16:creationId xmlns:a16="http://schemas.microsoft.com/office/drawing/2014/main" id="{CB28B734-DC84-6FD2-8D43-AE5420B0333A}"/>
              </a:ext>
            </a:extLst>
          </p:cNvPr>
          <p:cNvPicPr>
            <a:picLocks noChangeAspect="1"/>
          </p:cNvPicPr>
          <p:nvPr/>
        </p:nvPicPr>
        <p:blipFill>
          <a:blip r:embed="rId8"/>
          <a:stretch>
            <a:fillRect/>
          </a:stretch>
        </p:blipFill>
        <p:spPr>
          <a:xfrm>
            <a:off x="-38848" y="868680"/>
            <a:ext cx="9174480" cy="5120640"/>
          </a:xfrm>
          <a:prstGeom prst="rect">
            <a:avLst/>
          </a:prstGeom>
        </p:spPr>
      </p:pic>
      <p:sp>
        <p:nvSpPr>
          <p:cNvPr id="6" name="CasellaDiTesto 9">
            <a:extLst>
              <a:ext uri="{FF2B5EF4-FFF2-40B4-BE49-F238E27FC236}">
                <a16:creationId xmlns:a16="http://schemas.microsoft.com/office/drawing/2014/main" id="{409BF237-EA4E-E939-989E-87F32AA86C56}"/>
              </a:ext>
            </a:extLst>
          </p:cNvPr>
          <p:cNvSpPr txBox="1">
            <a:spLocks noChangeArrowheads="1"/>
          </p:cNvSpPr>
          <p:nvPr/>
        </p:nvSpPr>
        <p:spPr bwMode="auto">
          <a:xfrm>
            <a:off x="3890963" y="34340"/>
            <a:ext cx="48990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it-IT" altLang="it-IT" sz="2000" b="1" dirty="0">
                <a:solidFill>
                  <a:srgbClr val="800000"/>
                </a:solidFill>
                <a:latin typeface="Helvetica" pitchFamily="34" charset="0"/>
              </a:rPr>
              <a:t>La qualità delle informazioni «digitali»</a:t>
            </a:r>
          </a:p>
        </p:txBody>
      </p:sp>
    </p:spTree>
    <p:extLst>
      <p:ext uri="{BB962C8B-B14F-4D97-AF65-F5344CB8AC3E}">
        <p14:creationId xmlns:p14="http://schemas.microsoft.com/office/powerpoint/2010/main" val="2044667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2380F-AE14-C44D-3D9A-B7F9B1066A13}"/>
            </a:ext>
          </a:extLst>
        </p:cNvPr>
        <p:cNvGrpSpPr/>
        <p:nvPr/>
      </p:nvGrpSpPr>
      <p:grpSpPr>
        <a:xfrm>
          <a:off x="0" y="0"/>
          <a:ext cx="0" cy="0"/>
          <a:chOff x="0" y="0"/>
          <a:chExt cx="0" cy="0"/>
        </a:xfrm>
      </p:grpSpPr>
      <p:grpSp>
        <p:nvGrpSpPr>
          <p:cNvPr id="9219" name="Gruppo 13">
            <a:extLst>
              <a:ext uri="{FF2B5EF4-FFF2-40B4-BE49-F238E27FC236}">
                <a16:creationId xmlns:a16="http://schemas.microsoft.com/office/drawing/2014/main" id="{DF3AD40C-1346-309A-2136-022DF83A2712}"/>
              </a:ext>
            </a:extLst>
          </p:cNvPr>
          <p:cNvGrpSpPr/>
          <p:nvPr/>
        </p:nvGrpSpPr>
        <p:grpSpPr bwMode="auto">
          <a:xfrm>
            <a:off x="25400" y="6351588"/>
            <a:ext cx="6045200" cy="228600"/>
            <a:chOff x="1076981" y="6225521"/>
            <a:chExt cx="6044908" cy="227757"/>
          </a:xfrm>
        </p:grpSpPr>
        <p:pic>
          <p:nvPicPr>
            <p:cNvPr id="9224" name="Immagine 14">
              <a:extLst>
                <a:ext uri="{FF2B5EF4-FFF2-40B4-BE49-F238E27FC236}">
                  <a16:creationId xmlns:a16="http://schemas.microsoft.com/office/drawing/2014/main" id="{75AD6F8C-B70A-56EA-2725-279E4DCF627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77620" y="6225521"/>
              <a:ext cx="3044269" cy="221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5" name="Immagine 15">
              <a:extLst>
                <a:ext uri="{FF2B5EF4-FFF2-40B4-BE49-F238E27FC236}">
                  <a16:creationId xmlns:a16="http://schemas.microsoft.com/office/drawing/2014/main" id="{E0006686-2F48-4CB2-25E2-1404B22DA3A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6981" y="6231877"/>
              <a:ext cx="3044269" cy="221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220" name="Immagine 8" descr="barrette rosse.jpg">
            <a:extLst>
              <a:ext uri="{FF2B5EF4-FFF2-40B4-BE49-F238E27FC236}">
                <a16:creationId xmlns:a16="http://schemas.microsoft.com/office/drawing/2014/main" id="{185810AD-C2FD-CE02-0749-A688404BB34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13" y="0"/>
            <a:ext cx="3902076" cy="58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Immagine 1" descr="ML_A_spec_mobilita_GRIGIO.jpg">
            <a:extLst>
              <a:ext uri="{FF2B5EF4-FFF2-40B4-BE49-F238E27FC236}">
                <a16:creationId xmlns:a16="http://schemas.microsoft.com/office/drawing/2014/main" id="{10C57B24-C14D-D508-FB06-D25BC0279A6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97825" y="6223000"/>
            <a:ext cx="646113"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2" name="CasellaDiTesto 2">
            <a:extLst>
              <a:ext uri="{FF2B5EF4-FFF2-40B4-BE49-F238E27FC236}">
                <a16:creationId xmlns:a16="http://schemas.microsoft.com/office/drawing/2014/main" id="{B528C3CE-9919-6D49-B783-AED132446647}"/>
              </a:ext>
            </a:extLst>
          </p:cNvPr>
          <p:cNvSpPr txBox="1">
            <a:spLocks noChangeArrowheads="1"/>
          </p:cNvSpPr>
          <p:nvPr/>
        </p:nvSpPr>
        <p:spPr bwMode="auto">
          <a:xfrm>
            <a:off x="7256463" y="6230938"/>
            <a:ext cx="184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it-IT" altLang="it-IT" sz="1800"/>
          </a:p>
        </p:txBody>
      </p:sp>
      <p:sp>
        <p:nvSpPr>
          <p:cNvPr id="24" name="CasellaDiTesto 23">
            <a:extLst>
              <a:ext uri="{FF2B5EF4-FFF2-40B4-BE49-F238E27FC236}">
                <a16:creationId xmlns:a16="http://schemas.microsoft.com/office/drawing/2014/main" id="{DE178CA6-60EC-02C6-BD83-4A93855F4562}"/>
              </a:ext>
            </a:extLst>
          </p:cNvPr>
          <p:cNvSpPr txBox="1"/>
          <p:nvPr/>
        </p:nvSpPr>
        <p:spPr>
          <a:xfrm>
            <a:off x="500062" y="4376435"/>
            <a:ext cx="954107" cy="1015663"/>
          </a:xfrm>
          <a:prstGeom prst="rect">
            <a:avLst/>
          </a:prstGeom>
          <a:noFill/>
          <a:effectLst>
            <a:outerShdw blurRad="50800" dist="38100" dir="2700000" algn="tl" rotWithShape="0">
              <a:prstClr val="black">
                <a:alpha val="40000"/>
              </a:prstClr>
            </a:outerShdw>
          </a:effectLst>
        </p:spPr>
        <p:txBody>
          <a:bodyPr wrap="none" rtlCol="0" anchor="ctr" anchorCtr="0">
            <a:normAutofit/>
          </a:bodyPr>
          <a:lstStyle/>
          <a:p>
            <a:pPr algn="ctr"/>
            <a:endParaRPr lang="it-IT" sz="6000" dirty="0"/>
          </a:p>
        </p:txBody>
      </p:sp>
      <p:sp>
        <p:nvSpPr>
          <p:cNvPr id="26" name="CasellaDiTesto 25">
            <a:extLst>
              <a:ext uri="{FF2B5EF4-FFF2-40B4-BE49-F238E27FC236}">
                <a16:creationId xmlns:a16="http://schemas.microsoft.com/office/drawing/2014/main" id="{5B5D1836-0751-BC7C-EA9E-ECC335EED5B2}"/>
              </a:ext>
            </a:extLst>
          </p:cNvPr>
          <p:cNvSpPr txBox="1"/>
          <p:nvPr/>
        </p:nvSpPr>
        <p:spPr>
          <a:xfrm>
            <a:off x="500062" y="1554832"/>
            <a:ext cx="954107" cy="1015663"/>
          </a:xfrm>
          <a:prstGeom prst="rect">
            <a:avLst/>
          </a:prstGeom>
          <a:noFill/>
          <a:effectLst>
            <a:outerShdw dist="38100" dir="2700000" algn="tl" rotWithShape="0">
              <a:prstClr val="black">
                <a:alpha val="42841"/>
              </a:prstClr>
            </a:outerShdw>
          </a:effectLst>
        </p:spPr>
        <p:txBody>
          <a:bodyPr wrap="none" rtlCol="0" anchor="ctr" anchorCtr="0">
            <a:normAutofit/>
          </a:bodyPr>
          <a:lstStyle/>
          <a:p>
            <a:pPr algn="ctr"/>
            <a:endParaRPr lang="it-IT" sz="6000" dirty="0"/>
          </a:p>
        </p:txBody>
      </p:sp>
      <p:pic>
        <p:nvPicPr>
          <p:cNvPr id="3" name="Immagine 2">
            <a:extLst>
              <a:ext uri="{FF2B5EF4-FFF2-40B4-BE49-F238E27FC236}">
                <a16:creationId xmlns:a16="http://schemas.microsoft.com/office/drawing/2014/main" id="{B0CD49C6-EEF5-4C02-81FD-A7460838A45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140050" y="6218758"/>
            <a:ext cx="899160" cy="492760"/>
          </a:xfrm>
          <a:prstGeom prst="rect">
            <a:avLst/>
          </a:prstGeom>
          <a:noFill/>
          <a:ln>
            <a:noFill/>
          </a:ln>
        </p:spPr>
      </p:pic>
      <p:pic>
        <p:nvPicPr>
          <p:cNvPr id="4" name="Image 1">
            <a:extLst>
              <a:ext uri="{FF2B5EF4-FFF2-40B4-BE49-F238E27FC236}">
                <a16:creationId xmlns:a16="http://schemas.microsoft.com/office/drawing/2014/main" id="{6F51ECA7-3008-C921-72E3-836F1E039298}"/>
              </a:ext>
            </a:extLst>
          </p:cNvPr>
          <p:cNvPicPr>
            <a:picLocks noChangeAspect="1"/>
          </p:cNvPicPr>
          <p:nvPr/>
        </p:nvPicPr>
        <p:blipFill>
          <a:blip r:embed="rId7"/>
          <a:stretch>
            <a:fillRect/>
          </a:stretch>
        </p:blipFill>
        <p:spPr>
          <a:xfrm>
            <a:off x="7327561" y="6218758"/>
            <a:ext cx="440680" cy="492760"/>
          </a:xfrm>
          <a:prstGeom prst="rect">
            <a:avLst/>
          </a:prstGeom>
        </p:spPr>
      </p:pic>
      <p:pic>
        <p:nvPicPr>
          <p:cNvPr id="5" name="Picture 2">
            <a:extLst>
              <a:ext uri="{FF2B5EF4-FFF2-40B4-BE49-F238E27FC236}">
                <a16:creationId xmlns:a16="http://schemas.microsoft.com/office/drawing/2014/main" id="{71B1DB14-3749-F7E3-5B08-2290ACAF115E}"/>
              </a:ext>
            </a:extLst>
          </p:cNvPr>
          <p:cNvPicPr>
            <a:picLocks noChangeAspect="1"/>
          </p:cNvPicPr>
          <p:nvPr/>
        </p:nvPicPr>
        <p:blipFill>
          <a:blip r:embed="rId8"/>
          <a:stretch>
            <a:fillRect/>
          </a:stretch>
        </p:blipFill>
        <p:spPr>
          <a:xfrm>
            <a:off x="0" y="878681"/>
            <a:ext cx="9144000" cy="5100638"/>
          </a:xfrm>
          <a:prstGeom prst="rect">
            <a:avLst/>
          </a:prstGeom>
        </p:spPr>
      </p:pic>
      <p:sp>
        <p:nvSpPr>
          <p:cNvPr id="6" name="CasellaDiTesto 9">
            <a:extLst>
              <a:ext uri="{FF2B5EF4-FFF2-40B4-BE49-F238E27FC236}">
                <a16:creationId xmlns:a16="http://schemas.microsoft.com/office/drawing/2014/main" id="{F7CBD092-CD27-DE60-07C7-37D18665194B}"/>
              </a:ext>
            </a:extLst>
          </p:cNvPr>
          <p:cNvSpPr txBox="1">
            <a:spLocks noChangeArrowheads="1"/>
          </p:cNvSpPr>
          <p:nvPr/>
        </p:nvSpPr>
        <p:spPr bwMode="auto">
          <a:xfrm>
            <a:off x="3890963" y="34340"/>
            <a:ext cx="48990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it-IT" altLang="it-IT" sz="2000" b="1" dirty="0">
                <a:solidFill>
                  <a:srgbClr val="800000"/>
                </a:solidFill>
                <a:latin typeface="Helvetica" pitchFamily="34" charset="0"/>
              </a:rPr>
              <a:t>Le «Stelle» multi-gestore</a:t>
            </a:r>
          </a:p>
        </p:txBody>
      </p:sp>
    </p:spTree>
    <p:extLst>
      <p:ext uri="{BB962C8B-B14F-4D97-AF65-F5344CB8AC3E}">
        <p14:creationId xmlns:p14="http://schemas.microsoft.com/office/powerpoint/2010/main" val="2693398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4671C-A3FA-A934-589F-051D776684FC}"/>
            </a:ext>
          </a:extLst>
        </p:cNvPr>
        <p:cNvGrpSpPr/>
        <p:nvPr/>
      </p:nvGrpSpPr>
      <p:grpSpPr>
        <a:xfrm>
          <a:off x="0" y="0"/>
          <a:ext cx="0" cy="0"/>
          <a:chOff x="0" y="0"/>
          <a:chExt cx="0" cy="0"/>
        </a:xfrm>
      </p:grpSpPr>
      <p:grpSp>
        <p:nvGrpSpPr>
          <p:cNvPr id="9219" name="Gruppo 13">
            <a:extLst>
              <a:ext uri="{FF2B5EF4-FFF2-40B4-BE49-F238E27FC236}">
                <a16:creationId xmlns:a16="http://schemas.microsoft.com/office/drawing/2014/main" id="{725FB502-FBB4-3536-0847-6A0AF502E75C}"/>
              </a:ext>
            </a:extLst>
          </p:cNvPr>
          <p:cNvGrpSpPr/>
          <p:nvPr/>
        </p:nvGrpSpPr>
        <p:grpSpPr bwMode="auto">
          <a:xfrm>
            <a:off x="25400" y="6351588"/>
            <a:ext cx="6045200" cy="228600"/>
            <a:chOff x="1076981" y="6225521"/>
            <a:chExt cx="6044908" cy="227757"/>
          </a:xfrm>
        </p:grpSpPr>
        <p:pic>
          <p:nvPicPr>
            <p:cNvPr id="9224" name="Immagine 14">
              <a:extLst>
                <a:ext uri="{FF2B5EF4-FFF2-40B4-BE49-F238E27FC236}">
                  <a16:creationId xmlns:a16="http://schemas.microsoft.com/office/drawing/2014/main" id="{7C0999F6-10D0-1547-8CE4-FCEF83DABAC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77620" y="6225521"/>
              <a:ext cx="3044269" cy="221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5" name="Immagine 15">
              <a:extLst>
                <a:ext uri="{FF2B5EF4-FFF2-40B4-BE49-F238E27FC236}">
                  <a16:creationId xmlns:a16="http://schemas.microsoft.com/office/drawing/2014/main" id="{376716A4-808C-E780-65A1-710E6672D60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6981" y="6231877"/>
              <a:ext cx="3044269" cy="221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220" name="Immagine 8" descr="barrette rosse.jpg">
            <a:extLst>
              <a:ext uri="{FF2B5EF4-FFF2-40B4-BE49-F238E27FC236}">
                <a16:creationId xmlns:a16="http://schemas.microsoft.com/office/drawing/2014/main" id="{5DF43D86-60AD-19C9-6110-E2C9CA010BD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13" y="0"/>
            <a:ext cx="3902076" cy="58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Immagine 1" descr="ML_A_spec_mobilita_GRIGIO.jpg">
            <a:extLst>
              <a:ext uri="{FF2B5EF4-FFF2-40B4-BE49-F238E27FC236}">
                <a16:creationId xmlns:a16="http://schemas.microsoft.com/office/drawing/2014/main" id="{DF401821-DD54-4506-BE54-6EA457EA37A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97825" y="6223000"/>
            <a:ext cx="646113"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2" name="CasellaDiTesto 2">
            <a:extLst>
              <a:ext uri="{FF2B5EF4-FFF2-40B4-BE49-F238E27FC236}">
                <a16:creationId xmlns:a16="http://schemas.microsoft.com/office/drawing/2014/main" id="{D8FE9FD4-4EE4-998F-ECCD-52526EBF18E6}"/>
              </a:ext>
            </a:extLst>
          </p:cNvPr>
          <p:cNvSpPr txBox="1">
            <a:spLocks noChangeArrowheads="1"/>
          </p:cNvSpPr>
          <p:nvPr/>
        </p:nvSpPr>
        <p:spPr bwMode="auto">
          <a:xfrm>
            <a:off x="7256463" y="6240877"/>
            <a:ext cx="184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it-IT" altLang="it-IT" sz="1800"/>
          </a:p>
        </p:txBody>
      </p:sp>
      <p:sp>
        <p:nvSpPr>
          <p:cNvPr id="24" name="CasellaDiTesto 23">
            <a:extLst>
              <a:ext uri="{FF2B5EF4-FFF2-40B4-BE49-F238E27FC236}">
                <a16:creationId xmlns:a16="http://schemas.microsoft.com/office/drawing/2014/main" id="{5E20CDA6-C572-123A-5843-5C5A80281717}"/>
              </a:ext>
            </a:extLst>
          </p:cNvPr>
          <p:cNvSpPr txBox="1"/>
          <p:nvPr/>
        </p:nvSpPr>
        <p:spPr>
          <a:xfrm>
            <a:off x="500062" y="4376435"/>
            <a:ext cx="954107" cy="1015663"/>
          </a:xfrm>
          <a:prstGeom prst="rect">
            <a:avLst/>
          </a:prstGeom>
          <a:noFill/>
          <a:effectLst>
            <a:outerShdw blurRad="50800" dist="38100" dir="2700000" algn="tl" rotWithShape="0">
              <a:prstClr val="black">
                <a:alpha val="40000"/>
              </a:prstClr>
            </a:outerShdw>
          </a:effectLst>
        </p:spPr>
        <p:txBody>
          <a:bodyPr wrap="none" rtlCol="0" anchor="ctr" anchorCtr="0">
            <a:normAutofit/>
          </a:bodyPr>
          <a:lstStyle/>
          <a:p>
            <a:pPr algn="ctr"/>
            <a:endParaRPr lang="it-IT" sz="6000" dirty="0"/>
          </a:p>
        </p:txBody>
      </p:sp>
      <p:sp>
        <p:nvSpPr>
          <p:cNvPr id="26" name="CasellaDiTesto 25">
            <a:extLst>
              <a:ext uri="{FF2B5EF4-FFF2-40B4-BE49-F238E27FC236}">
                <a16:creationId xmlns:a16="http://schemas.microsoft.com/office/drawing/2014/main" id="{BC7119A5-5C72-DC20-0A5D-87E46FCA9658}"/>
              </a:ext>
            </a:extLst>
          </p:cNvPr>
          <p:cNvSpPr txBox="1"/>
          <p:nvPr/>
        </p:nvSpPr>
        <p:spPr>
          <a:xfrm>
            <a:off x="500062" y="1554832"/>
            <a:ext cx="954107" cy="1015663"/>
          </a:xfrm>
          <a:prstGeom prst="rect">
            <a:avLst/>
          </a:prstGeom>
          <a:noFill/>
          <a:effectLst>
            <a:outerShdw dist="38100" dir="2700000" algn="tl" rotWithShape="0">
              <a:prstClr val="black">
                <a:alpha val="42841"/>
              </a:prstClr>
            </a:outerShdw>
          </a:effectLst>
        </p:spPr>
        <p:txBody>
          <a:bodyPr wrap="none" rtlCol="0" anchor="ctr" anchorCtr="0">
            <a:normAutofit/>
          </a:bodyPr>
          <a:lstStyle/>
          <a:p>
            <a:pPr algn="ctr"/>
            <a:endParaRPr lang="it-IT" sz="6000" dirty="0"/>
          </a:p>
        </p:txBody>
      </p:sp>
      <p:pic>
        <p:nvPicPr>
          <p:cNvPr id="3" name="Immagine 2">
            <a:extLst>
              <a:ext uri="{FF2B5EF4-FFF2-40B4-BE49-F238E27FC236}">
                <a16:creationId xmlns:a16="http://schemas.microsoft.com/office/drawing/2014/main" id="{D932FAD1-A188-DC67-F7F8-71A981DB803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140050" y="6218758"/>
            <a:ext cx="899160" cy="492760"/>
          </a:xfrm>
          <a:prstGeom prst="rect">
            <a:avLst/>
          </a:prstGeom>
          <a:noFill/>
          <a:ln>
            <a:noFill/>
          </a:ln>
        </p:spPr>
      </p:pic>
      <p:pic>
        <p:nvPicPr>
          <p:cNvPr id="4" name="Image 1">
            <a:extLst>
              <a:ext uri="{FF2B5EF4-FFF2-40B4-BE49-F238E27FC236}">
                <a16:creationId xmlns:a16="http://schemas.microsoft.com/office/drawing/2014/main" id="{ED593F7F-77BD-9128-F052-D807950C8C95}"/>
              </a:ext>
            </a:extLst>
          </p:cNvPr>
          <p:cNvPicPr>
            <a:picLocks noChangeAspect="1"/>
          </p:cNvPicPr>
          <p:nvPr/>
        </p:nvPicPr>
        <p:blipFill>
          <a:blip r:embed="rId7"/>
          <a:stretch>
            <a:fillRect/>
          </a:stretch>
        </p:blipFill>
        <p:spPr>
          <a:xfrm>
            <a:off x="7327561" y="6218758"/>
            <a:ext cx="440680" cy="492760"/>
          </a:xfrm>
          <a:prstGeom prst="rect">
            <a:avLst/>
          </a:prstGeom>
        </p:spPr>
      </p:pic>
      <p:pic>
        <p:nvPicPr>
          <p:cNvPr id="5" name="Picture 2">
            <a:extLst>
              <a:ext uri="{FF2B5EF4-FFF2-40B4-BE49-F238E27FC236}">
                <a16:creationId xmlns:a16="http://schemas.microsoft.com/office/drawing/2014/main" id="{6E7A353E-BA6C-A619-DFEF-D4A7F1C28C18}"/>
              </a:ext>
            </a:extLst>
          </p:cNvPr>
          <p:cNvPicPr>
            <a:picLocks noChangeAspect="1"/>
          </p:cNvPicPr>
          <p:nvPr/>
        </p:nvPicPr>
        <p:blipFill>
          <a:blip r:embed="rId8"/>
          <a:stretch>
            <a:fillRect/>
          </a:stretch>
        </p:blipFill>
        <p:spPr>
          <a:xfrm>
            <a:off x="0" y="878681"/>
            <a:ext cx="9144000" cy="5100638"/>
          </a:xfrm>
          <a:prstGeom prst="rect">
            <a:avLst/>
          </a:prstGeom>
        </p:spPr>
      </p:pic>
      <p:sp>
        <p:nvSpPr>
          <p:cNvPr id="6" name="CasellaDiTesto 9">
            <a:extLst>
              <a:ext uri="{FF2B5EF4-FFF2-40B4-BE49-F238E27FC236}">
                <a16:creationId xmlns:a16="http://schemas.microsoft.com/office/drawing/2014/main" id="{25A3244F-2B9E-1376-EE4B-E7B05883A8D3}"/>
              </a:ext>
            </a:extLst>
          </p:cNvPr>
          <p:cNvSpPr txBox="1">
            <a:spLocks noChangeArrowheads="1"/>
          </p:cNvSpPr>
          <p:nvPr/>
        </p:nvSpPr>
        <p:spPr bwMode="auto">
          <a:xfrm>
            <a:off x="3890963" y="34340"/>
            <a:ext cx="48990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it-IT" altLang="it-IT" sz="2000" b="1" dirty="0">
                <a:solidFill>
                  <a:srgbClr val="800000"/>
                </a:solidFill>
                <a:latin typeface="Helvetica" pitchFamily="34" charset="0"/>
              </a:rPr>
              <a:t>Lo Stato della California adotta GTFS</a:t>
            </a:r>
          </a:p>
        </p:txBody>
      </p:sp>
    </p:spTree>
    <p:extLst>
      <p:ext uri="{BB962C8B-B14F-4D97-AF65-F5344CB8AC3E}">
        <p14:creationId xmlns:p14="http://schemas.microsoft.com/office/powerpoint/2010/main" val="748354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795E1-2FA2-75E7-D3C6-BE99238E4C62}"/>
            </a:ext>
          </a:extLst>
        </p:cNvPr>
        <p:cNvGrpSpPr/>
        <p:nvPr/>
      </p:nvGrpSpPr>
      <p:grpSpPr>
        <a:xfrm>
          <a:off x="0" y="0"/>
          <a:ext cx="0" cy="0"/>
          <a:chOff x="0" y="0"/>
          <a:chExt cx="0" cy="0"/>
        </a:xfrm>
      </p:grpSpPr>
      <p:grpSp>
        <p:nvGrpSpPr>
          <p:cNvPr id="9219" name="Gruppo 13">
            <a:extLst>
              <a:ext uri="{FF2B5EF4-FFF2-40B4-BE49-F238E27FC236}">
                <a16:creationId xmlns:a16="http://schemas.microsoft.com/office/drawing/2014/main" id="{7524880B-6DE9-3E62-DF18-1397B769A662}"/>
              </a:ext>
            </a:extLst>
          </p:cNvPr>
          <p:cNvGrpSpPr/>
          <p:nvPr/>
        </p:nvGrpSpPr>
        <p:grpSpPr bwMode="auto">
          <a:xfrm>
            <a:off x="25400" y="6351588"/>
            <a:ext cx="6045200" cy="228600"/>
            <a:chOff x="1076981" y="6225521"/>
            <a:chExt cx="6044908" cy="227757"/>
          </a:xfrm>
        </p:grpSpPr>
        <p:pic>
          <p:nvPicPr>
            <p:cNvPr id="9224" name="Immagine 14">
              <a:extLst>
                <a:ext uri="{FF2B5EF4-FFF2-40B4-BE49-F238E27FC236}">
                  <a16:creationId xmlns:a16="http://schemas.microsoft.com/office/drawing/2014/main" id="{35533AEE-2B2F-657F-C54F-8C9C57E0933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77620" y="6225521"/>
              <a:ext cx="3044269" cy="221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5" name="Immagine 15">
              <a:extLst>
                <a:ext uri="{FF2B5EF4-FFF2-40B4-BE49-F238E27FC236}">
                  <a16:creationId xmlns:a16="http://schemas.microsoft.com/office/drawing/2014/main" id="{7CA15FBE-DCEB-26D5-ED92-602B66E3247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6981" y="6231877"/>
              <a:ext cx="3044269" cy="221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220" name="Immagine 8" descr="barrette rosse.jpg">
            <a:extLst>
              <a:ext uri="{FF2B5EF4-FFF2-40B4-BE49-F238E27FC236}">
                <a16:creationId xmlns:a16="http://schemas.microsoft.com/office/drawing/2014/main" id="{613A08F4-606E-C753-E6A0-92FBF179A4C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13" y="0"/>
            <a:ext cx="3902076" cy="58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Immagine 1" descr="ML_A_spec_mobilita_GRIGIO.jpg">
            <a:extLst>
              <a:ext uri="{FF2B5EF4-FFF2-40B4-BE49-F238E27FC236}">
                <a16:creationId xmlns:a16="http://schemas.microsoft.com/office/drawing/2014/main" id="{28751599-D2FB-B8BF-F863-A295D77EAB5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97825" y="6223000"/>
            <a:ext cx="646113"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2" name="CasellaDiTesto 2">
            <a:extLst>
              <a:ext uri="{FF2B5EF4-FFF2-40B4-BE49-F238E27FC236}">
                <a16:creationId xmlns:a16="http://schemas.microsoft.com/office/drawing/2014/main" id="{B3912875-697C-B16C-8D46-D7F6FFC5A614}"/>
              </a:ext>
            </a:extLst>
          </p:cNvPr>
          <p:cNvSpPr txBox="1">
            <a:spLocks noChangeArrowheads="1"/>
          </p:cNvSpPr>
          <p:nvPr/>
        </p:nvSpPr>
        <p:spPr bwMode="auto">
          <a:xfrm>
            <a:off x="7256463" y="6230938"/>
            <a:ext cx="184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it-IT" altLang="it-IT" sz="1800"/>
          </a:p>
        </p:txBody>
      </p:sp>
      <p:sp>
        <p:nvSpPr>
          <p:cNvPr id="24" name="CasellaDiTesto 23">
            <a:extLst>
              <a:ext uri="{FF2B5EF4-FFF2-40B4-BE49-F238E27FC236}">
                <a16:creationId xmlns:a16="http://schemas.microsoft.com/office/drawing/2014/main" id="{7ACC005D-2DD1-B00E-842D-422EDA9656EE}"/>
              </a:ext>
            </a:extLst>
          </p:cNvPr>
          <p:cNvSpPr txBox="1"/>
          <p:nvPr/>
        </p:nvSpPr>
        <p:spPr>
          <a:xfrm>
            <a:off x="500062" y="4376435"/>
            <a:ext cx="954107" cy="1015663"/>
          </a:xfrm>
          <a:prstGeom prst="rect">
            <a:avLst/>
          </a:prstGeom>
          <a:noFill/>
          <a:effectLst>
            <a:outerShdw blurRad="50800" dist="38100" dir="2700000" algn="tl" rotWithShape="0">
              <a:prstClr val="black">
                <a:alpha val="40000"/>
              </a:prstClr>
            </a:outerShdw>
          </a:effectLst>
        </p:spPr>
        <p:txBody>
          <a:bodyPr wrap="none" rtlCol="0" anchor="ctr" anchorCtr="0">
            <a:normAutofit/>
          </a:bodyPr>
          <a:lstStyle/>
          <a:p>
            <a:pPr algn="ctr"/>
            <a:endParaRPr lang="it-IT" sz="6000" dirty="0"/>
          </a:p>
        </p:txBody>
      </p:sp>
      <p:sp>
        <p:nvSpPr>
          <p:cNvPr id="26" name="CasellaDiTesto 25">
            <a:extLst>
              <a:ext uri="{FF2B5EF4-FFF2-40B4-BE49-F238E27FC236}">
                <a16:creationId xmlns:a16="http://schemas.microsoft.com/office/drawing/2014/main" id="{4F944A82-302F-2699-0CAF-5B0C60800EC0}"/>
              </a:ext>
            </a:extLst>
          </p:cNvPr>
          <p:cNvSpPr txBox="1"/>
          <p:nvPr/>
        </p:nvSpPr>
        <p:spPr>
          <a:xfrm>
            <a:off x="500062" y="1554832"/>
            <a:ext cx="954107" cy="1015663"/>
          </a:xfrm>
          <a:prstGeom prst="rect">
            <a:avLst/>
          </a:prstGeom>
          <a:noFill/>
          <a:effectLst>
            <a:outerShdw dist="38100" dir="2700000" algn="tl" rotWithShape="0">
              <a:prstClr val="black">
                <a:alpha val="42841"/>
              </a:prstClr>
            </a:outerShdw>
          </a:effectLst>
        </p:spPr>
        <p:txBody>
          <a:bodyPr wrap="none" rtlCol="0" anchor="ctr" anchorCtr="0">
            <a:normAutofit/>
          </a:bodyPr>
          <a:lstStyle/>
          <a:p>
            <a:pPr algn="ctr"/>
            <a:endParaRPr lang="it-IT" sz="6000" dirty="0"/>
          </a:p>
        </p:txBody>
      </p:sp>
      <p:pic>
        <p:nvPicPr>
          <p:cNvPr id="3" name="Immagine 2">
            <a:extLst>
              <a:ext uri="{FF2B5EF4-FFF2-40B4-BE49-F238E27FC236}">
                <a16:creationId xmlns:a16="http://schemas.microsoft.com/office/drawing/2014/main" id="{B5E573F9-E3A0-5794-D1AE-3887E5557ED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140050" y="6218758"/>
            <a:ext cx="899160" cy="492760"/>
          </a:xfrm>
          <a:prstGeom prst="rect">
            <a:avLst/>
          </a:prstGeom>
          <a:noFill/>
          <a:ln>
            <a:noFill/>
          </a:ln>
        </p:spPr>
      </p:pic>
      <p:pic>
        <p:nvPicPr>
          <p:cNvPr id="4" name="Image 1">
            <a:extLst>
              <a:ext uri="{FF2B5EF4-FFF2-40B4-BE49-F238E27FC236}">
                <a16:creationId xmlns:a16="http://schemas.microsoft.com/office/drawing/2014/main" id="{8677F73A-FBF3-25CB-F104-C011D0E43AE6}"/>
              </a:ext>
            </a:extLst>
          </p:cNvPr>
          <p:cNvPicPr>
            <a:picLocks noChangeAspect="1"/>
          </p:cNvPicPr>
          <p:nvPr/>
        </p:nvPicPr>
        <p:blipFill>
          <a:blip r:embed="rId7"/>
          <a:stretch>
            <a:fillRect/>
          </a:stretch>
        </p:blipFill>
        <p:spPr>
          <a:xfrm>
            <a:off x="7327561" y="6218758"/>
            <a:ext cx="440680" cy="492760"/>
          </a:xfrm>
          <a:prstGeom prst="rect">
            <a:avLst/>
          </a:prstGeom>
        </p:spPr>
      </p:pic>
      <p:pic>
        <p:nvPicPr>
          <p:cNvPr id="5" name="Picture 2">
            <a:extLst>
              <a:ext uri="{FF2B5EF4-FFF2-40B4-BE49-F238E27FC236}">
                <a16:creationId xmlns:a16="http://schemas.microsoft.com/office/drawing/2014/main" id="{F85B011F-F637-E757-7139-3B6A48E31AAA}"/>
              </a:ext>
            </a:extLst>
          </p:cNvPr>
          <p:cNvPicPr>
            <a:picLocks noChangeAspect="1"/>
          </p:cNvPicPr>
          <p:nvPr/>
        </p:nvPicPr>
        <p:blipFill>
          <a:blip r:embed="rId8"/>
          <a:stretch>
            <a:fillRect/>
          </a:stretch>
        </p:blipFill>
        <p:spPr>
          <a:xfrm>
            <a:off x="0" y="878681"/>
            <a:ext cx="9144000" cy="5100638"/>
          </a:xfrm>
          <a:prstGeom prst="rect">
            <a:avLst/>
          </a:prstGeom>
        </p:spPr>
      </p:pic>
      <p:sp>
        <p:nvSpPr>
          <p:cNvPr id="6" name="CasellaDiTesto 9">
            <a:extLst>
              <a:ext uri="{FF2B5EF4-FFF2-40B4-BE49-F238E27FC236}">
                <a16:creationId xmlns:a16="http://schemas.microsoft.com/office/drawing/2014/main" id="{EE46D85D-3E9E-7B84-72F1-9172FFC61738}"/>
              </a:ext>
            </a:extLst>
          </p:cNvPr>
          <p:cNvSpPr txBox="1">
            <a:spLocks noChangeArrowheads="1"/>
          </p:cNvSpPr>
          <p:nvPr/>
        </p:nvSpPr>
        <p:spPr bwMode="auto">
          <a:xfrm>
            <a:off x="3890963" y="34340"/>
            <a:ext cx="48990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it-IT" altLang="it-IT" sz="2000" b="1" dirty="0">
                <a:solidFill>
                  <a:srgbClr val="800000"/>
                </a:solidFill>
                <a:latin typeface="Helvetica" pitchFamily="34" charset="0"/>
              </a:rPr>
              <a:t>La «Stella» unica multi-gestore</a:t>
            </a:r>
          </a:p>
        </p:txBody>
      </p:sp>
    </p:spTree>
    <p:extLst>
      <p:ext uri="{BB962C8B-B14F-4D97-AF65-F5344CB8AC3E}">
        <p14:creationId xmlns:p14="http://schemas.microsoft.com/office/powerpoint/2010/main" val="32470277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43AA71-8ED4-3D08-CAA1-F25F9D24DB74}"/>
            </a:ext>
          </a:extLst>
        </p:cNvPr>
        <p:cNvGrpSpPr/>
        <p:nvPr/>
      </p:nvGrpSpPr>
      <p:grpSpPr>
        <a:xfrm>
          <a:off x="0" y="0"/>
          <a:ext cx="0" cy="0"/>
          <a:chOff x="0" y="0"/>
          <a:chExt cx="0" cy="0"/>
        </a:xfrm>
      </p:grpSpPr>
      <p:grpSp>
        <p:nvGrpSpPr>
          <p:cNvPr id="9219" name="Gruppo 13">
            <a:extLst>
              <a:ext uri="{FF2B5EF4-FFF2-40B4-BE49-F238E27FC236}">
                <a16:creationId xmlns:a16="http://schemas.microsoft.com/office/drawing/2014/main" id="{DE14DA5A-45FF-7095-347F-514526983525}"/>
              </a:ext>
            </a:extLst>
          </p:cNvPr>
          <p:cNvGrpSpPr/>
          <p:nvPr/>
        </p:nvGrpSpPr>
        <p:grpSpPr bwMode="auto">
          <a:xfrm>
            <a:off x="25400" y="6351588"/>
            <a:ext cx="6045200" cy="228600"/>
            <a:chOff x="1076981" y="6225521"/>
            <a:chExt cx="6044908" cy="227757"/>
          </a:xfrm>
        </p:grpSpPr>
        <p:pic>
          <p:nvPicPr>
            <p:cNvPr id="9224" name="Immagine 14">
              <a:extLst>
                <a:ext uri="{FF2B5EF4-FFF2-40B4-BE49-F238E27FC236}">
                  <a16:creationId xmlns:a16="http://schemas.microsoft.com/office/drawing/2014/main" id="{876DD58D-8D16-2A9E-B62A-F481692802C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77620" y="6225521"/>
              <a:ext cx="3044269" cy="221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5" name="Immagine 15">
              <a:extLst>
                <a:ext uri="{FF2B5EF4-FFF2-40B4-BE49-F238E27FC236}">
                  <a16:creationId xmlns:a16="http://schemas.microsoft.com/office/drawing/2014/main" id="{8AD9F10D-726C-C0BD-9760-18694F582A8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6981" y="6231877"/>
              <a:ext cx="3044269" cy="221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220" name="Immagine 8" descr="barrette rosse.jpg">
            <a:extLst>
              <a:ext uri="{FF2B5EF4-FFF2-40B4-BE49-F238E27FC236}">
                <a16:creationId xmlns:a16="http://schemas.microsoft.com/office/drawing/2014/main" id="{9E83DD26-0A02-0794-4184-B16695ED6D6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13" y="0"/>
            <a:ext cx="3902076" cy="58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Immagine 1" descr="ML_A_spec_mobilita_GRIGIO.jpg">
            <a:extLst>
              <a:ext uri="{FF2B5EF4-FFF2-40B4-BE49-F238E27FC236}">
                <a16:creationId xmlns:a16="http://schemas.microsoft.com/office/drawing/2014/main" id="{4EF2ABE7-CA8F-3188-EBB0-7397C329522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97825" y="6223000"/>
            <a:ext cx="646113"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2" name="CasellaDiTesto 2">
            <a:extLst>
              <a:ext uri="{FF2B5EF4-FFF2-40B4-BE49-F238E27FC236}">
                <a16:creationId xmlns:a16="http://schemas.microsoft.com/office/drawing/2014/main" id="{03FC9A0F-5DB3-E9E7-0F4E-F51DC0C0D14A}"/>
              </a:ext>
            </a:extLst>
          </p:cNvPr>
          <p:cNvSpPr txBox="1">
            <a:spLocks noChangeArrowheads="1"/>
          </p:cNvSpPr>
          <p:nvPr/>
        </p:nvSpPr>
        <p:spPr bwMode="auto">
          <a:xfrm>
            <a:off x="7256463" y="6230938"/>
            <a:ext cx="184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it-IT" altLang="it-IT" sz="1800"/>
          </a:p>
        </p:txBody>
      </p:sp>
      <p:sp>
        <p:nvSpPr>
          <p:cNvPr id="24" name="CasellaDiTesto 23">
            <a:extLst>
              <a:ext uri="{FF2B5EF4-FFF2-40B4-BE49-F238E27FC236}">
                <a16:creationId xmlns:a16="http://schemas.microsoft.com/office/drawing/2014/main" id="{D748DF89-C1EE-0ACE-802A-83FE14E7DBFD}"/>
              </a:ext>
            </a:extLst>
          </p:cNvPr>
          <p:cNvSpPr txBox="1"/>
          <p:nvPr/>
        </p:nvSpPr>
        <p:spPr>
          <a:xfrm>
            <a:off x="500062" y="4376435"/>
            <a:ext cx="954107" cy="1015663"/>
          </a:xfrm>
          <a:prstGeom prst="rect">
            <a:avLst/>
          </a:prstGeom>
          <a:noFill/>
          <a:effectLst>
            <a:outerShdw blurRad="50800" dist="38100" dir="2700000" algn="tl" rotWithShape="0">
              <a:prstClr val="black">
                <a:alpha val="40000"/>
              </a:prstClr>
            </a:outerShdw>
          </a:effectLst>
        </p:spPr>
        <p:txBody>
          <a:bodyPr wrap="none" rtlCol="0" anchor="ctr" anchorCtr="0">
            <a:normAutofit/>
          </a:bodyPr>
          <a:lstStyle/>
          <a:p>
            <a:pPr algn="ctr"/>
            <a:endParaRPr lang="it-IT" sz="6000" dirty="0"/>
          </a:p>
        </p:txBody>
      </p:sp>
      <p:sp>
        <p:nvSpPr>
          <p:cNvPr id="26" name="CasellaDiTesto 25">
            <a:extLst>
              <a:ext uri="{FF2B5EF4-FFF2-40B4-BE49-F238E27FC236}">
                <a16:creationId xmlns:a16="http://schemas.microsoft.com/office/drawing/2014/main" id="{9A79E67B-E1EC-9AA4-6146-6960C024F2B6}"/>
              </a:ext>
            </a:extLst>
          </p:cNvPr>
          <p:cNvSpPr txBox="1"/>
          <p:nvPr/>
        </p:nvSpPr>
        <p:spPr>
          <a:xfrm>
            <a:off x="500062" y="1554832"/>
            <a:ext cx="954107" cy="1015663"/>
          </a:xfrm>
          <a:prstGeom prst="rect">
            <a:avLst/>
          </a:prstGeom>
          <a:noFill/>
          <a:effectLst>
            <a:outerShdw dist="38100" dir="2700000" algn="tl" rotWithShape="0">
              <a:prstClr val="black">
                <a:alpha val="42841"/>
              </a:prstClr>
            </a:outerShdw>
          </a:effectLst>
        </p:spPr>
        <p:txBody>
          <a:bodyPr wrap="none" rtlCol="0" anchor="ctr" anchorCtr="0">
            <a:normAutofit/>
          </a:bodyPr>
          <a:lstStyle/>
          <a:p>
            <a:pPr algn="ctr"/>
            <a:endParaRPr lang="it-IT" sz="6000" dirty="0"/>
          </a:p>
        </p:txBody>
      </p:sp>
      <p:pic>
        <p:nvPicPr>
          <p:cNvPr id="3" name="Immagine 2">
            <a:extLst>
              <a:ext uri="{FF2B5EF4-FFF2-40B4-BE49-F238E27FC236}">
                <a16:creationId xmlns:a16="http://schemas.microsoft.com/office/drawing/2014/main" id="{59930759-1C0C-9930-19FE-EBBE2CC47733}"/>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140050" y="6218758"/>
            <a:ext cx="899160" cy="492760"/>
          </a:xfrm>
          <a:prstGeom prst="rect">
            <a:avLst/>
          </a:prstGeom>
          <a:noFill/>
          <a:ln>
            <a:noFill/>
          </a:ln>
        </p:spPr>
      </p:pic>
      <p:pic>
        <p:nvPicPr>
          <p:cNvPr id="4" name="Image 1">
            <a:extLst>
              <a:ext uri="{FF2B5EF4-FFF2-40B4-BE49-F238E27FC236}">
                <a16:creationId xmlns:a16="http://schemas.microsoft.com/office/drawing/2014/main" id="{71822C4E-3D09-6BD7-63E1-2B2BBBB49E71}"/>
              </a:ext>
            </a:extLst>
          </p:cNvPr>
          <p:cNvPicPr>
            <a:picLocks noChangeAspect="1"/>
          </p:cNvPicPr>
          <p:nvPr/>
        </p:nvPicPr>
        <p:blipFill>
          <a:blip r:embed="rId7"/>
          <a:stretch>
            <a:fillRect/>
          </a:stretch>
        </p:blipFill>
        <p:spPr>
          <a:xfrm>
            <a:off x="7327561" y="6218758"/>
            <a:ext cx="440680" cy="492760"/>
          </a:xfrm>
          <a:prstGeom prst="rect">
            <a:avLst/>
          </a:prstGeom>
        </p:spPr>
      </p:pic>
      <p:pic>
        <p:nvPicPr>
          <p:cNvPr id="5" name="Picture 2">
            <a:extLst>
              <a:ext uri="{FF2B5EF4-FFF2-40B4-BE49-F238E27FC236}">
                <a16:creationId xmlns:a16="http://schemas.microsoft.com/office/drawing/2014/main" id="{986214F7-6A62-4D67-85F0-4DD558204DA1}"/>
              </a:ext>
            </a:extLst>
          </p:cNvPr>
          <p:cNvPicPr>
            <a:picLocks noChangeAspect="1"/>
          </p:cNvPicPr>
          <p:nvPr/>
        </p:nvPicPr>
        <p:blipFill>
          <a:blip r:embed="rId8"/>
          <a:stretch>
            <a:fillRect/>
          </a:stretch>
        </p:blipFill>
        <p:spPr>
          <a:xfrm>
            <a:off x="0" y="878681"/>
            <a:ext cx="9144000" cy="5100638"/>
          </a:xfrm>
          <a:prstGeom prst="rect">
            <a:avLst/>
          </a:prstGeom>
        </p:spPr>
      </p:pic>
      <p:sp>
        <p:nvSpPr>
          <p:cNvPr id="6" name="CasellaDiTesto 9">
            <a:extLst>
              <a:ext uri="{FF2B5EF4-FFF2-40B4-BE49-F238E27FC236}">
                <a16:creationId xmlns:a16="http://schemas.microsoft.com/office/drawing/2014/main" id="{19AFF097-76B3-C76D-591D-B4C1D1D66B37}"/>
              </a:ext>
            </a:extLst>
          </p:cNvPr>
          <p:cNvSpPr txBox="1">
            <a:spLocks noChangeArrowheads="1"/>
          </p:cNvSpPr>
          <p:nvPr/>
        </p:nvSpPr>
        <p:spPr bwMode="auto">
          <a:xfrm>
            <a:off x="3890963" y="34340"/>
            <a:ext cx="48990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it-IT" altLang="it-IT" sz="2000" b="1" dirty="0">
                <a:solidFill>
                  <a:srgbClr val="800000"/>
                </a:solidFill>
                <a:latin typeface="Helvetica" pitchFamily="34" charset="0"/>
              </a:rPr>
              <a:t>La «Stellina» PoC di RSM</a:t>
            </a:r>
          </a:p>
        </p:txBody>
      </p:sp>
    </p:spTree>
    <p:extLst>
      <p:ext uri="{BB962C8B-B14F-4D97-AF65-F5344CB8AC3E}">
        <p14:creationId xmlns:p14="http://schemas.microsoft.com/office/powerpoint/2010/main" val="35534436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5C3BA-DCF7-15AD-2913-2E38B2A8BE58}"/>
            </a:ext>
          </a:extLst>
        </p:cNvPr>
        <p:cNvGrpSpPr/>
        <p:nvPr/>
      </p:nvGrpSpPr>
      <p:grpSpPr>
        <a:xfrm>
          <a:off x="0" y="0"/>
          <a:ext cx="0" cy="0"/>
          <a:chOff x="0" y="0"/>
          <a:chExt cx="0" cy="0"/>
        </a:xfrm>
      </p:grpSpPr>
      <p:grpSp>
        <p:nvGrpSpPr>
          <p:cNvPr id="9219" name="Gruppo 13">
            <a:extLst>
              <a:ext uri="{FF2B5EF4-FFF2-40B4-BE49-F238E27FC236}">
                <a16:creationId xmlns:a16="http://schemas.microsoft.com/office/drawing/2014/main" id="{9E6062E7-BF5D-1D33-1643-32773B7D21D0}"/>
              </a:ext>
            </a:extLst>
          </p:cNvPr>
          <p:cNvGrpSpPr/>
          <p:nvPr/>
        </p:nvGrpSpPr>
        <p:grpSpPr bwMode="auto">
          <a:xfrm>
            <a:off x="25400" y="6351588"/>
            <a:ext cx="6045200" cy="228600"/>
            <a:chOff x="1076981" y="6225521"/>
            <a:chExt cx="6044908" cy="227757"/>
          </a:xfrm>
        </p:grpSpPr>
        <p:pic>
          <p:nvPicPr>
            <p:cNvPr id="9224" name="Immagine 14">
              <a:extLst>
                <a:ext uri="{FF2B5EF4-FFF2-40B4-BE49-F238E27FC236}">
                  <a16:creationId xmlns:a16="http://schemas.microsoft.com/office/drawing/2014/main" id="{54835097-A488-2F4A-101E-1EB50A0A371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77620" y="6225521"/>
              <a:ext cx="3044269" cy="221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5" name="Immagine 15">
              <a:extLst>
                <a:ext uri="{FF2B5EF4-FFF2-40B4-BE49-F238E27FC236}">
                  <a16:creationId xmlns:a16="http://schemas.microsoft.com/office/drawing/2014/main" id="{C404B8B6-45B7-581F-98B7-48175BB51D7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6981" y="6231877"/>
              <a:ext cx="3044269" cy="221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220" name="Immagine 8" descr="barrette rosse.jpg">
            <a:extLst>
              <a:ext uri="{FF2B5EF4-FFF2-40B4-BE49-F238E27FC236}">
                <a16:creationId xmlns:a16="http://schemas.microsoft.com/office/drawing/2014/main" id="{019368D1-372B-5177-2EFB-40265E7B373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13" y="0"/>
            <a:ext cx="3902076" cy="58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Immagine 1" descr="ML_A_spec_mobilita_GRIGIO.jpg">
            <a:extLst>
              <a:ext uri="{FF2B5EF4-FFF2-40B4-BE49-F238E27FC236}">
                <a16:creationId xmlns:a16="http://schemas.microsoft.com/office/drawing/2014/main" id="{41D30AB5-62ED-0C87-95A3-24CB83A0F7D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97825" y="6223000"/>
            <a:ext cx="646113"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2" name="CasellaDiTesto 2">
            <a:extLst>
              <a:ext uri="{FF2B5EF4-FFF2-40B4-BE49-F238E27FC236}">
                <a16:creationId xmlns:a16="http://schemas.microsoft.com/office/drawing/2014/main" id="{602599D2-0AB5-B6F1-953B-3B4E96F4C104}"/>
              </a:ext>
            </a:extLst>
          </p:cNvPr>
          <p:cNvSpPr txBox="1">
            <a:spLocks noChangeArrowheads="1"/>
          </p:cNvSpPr>
          <p:nvPr/>
        </p:nvSpPr>
        <p:spPr bwMode="auto">
          <a:xfrm>
            <a:off x="7256463" y="6230938"/>
            <a:ext cx="184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it-IT" altLang="it-IT" sz="1800"/>
          </a:p>
        </p:txBody>
      </p:sp>
      <p:sp>
        <p:nvSpPr>
          <p:cNvPr id="24" name="CasellaDiTesto 23">
            <a:extLst>
              <a:ext uri="{FF2B5EF4-FFF2-40B4-BE49-F238E27FC236}">
                <a16:creationId xmlns:a16="http://schemas.microsoft.com/office/drawing/2014/main" id="{DB85024C-C8E5-2484-DF3F-3670FE513034}"/>
              </a:ext>
            </a:extLst>
          </p:cNvPr>
          <p:cNvSpPr txBox="1"/>
          <p:nvPr/>
        </p:nvSpPr>
        <p:spPr>
          <a:xfrm>
            <a:off x="500062" y="4376435"/>
            <a:ext cx="954107" cy="1015663"/>
          </a:xfrm>
          <a:prstGeom prst="rect">
            <a:avLst/>
          </a:prstGeom>
          <a:noFill/>
          <a:effectLst>
            <a:outerShdw blurRad="50800" dist="38100" dir="2700000" algn="tl" rotWithShape="0">
              <a:prstClr val="black">
                <a:alpha val="40000"/>
              </a:prstClr>
            </a:outerShdw>
          </a:effectLst>
        </p:spPr>
        <p:txBody>
          <a:bodyPr wrap="none" rtlCol="0" anchor="ctr" anchorCtr="0">
            <a:normAutofit/>
          </a:bodyPr>
          <a:lstStyle/>
          <a:p>
            <a:pPr algn="ctr"/>
            <a:endParaRPr lang="it-IT" sz="6000" dirty="0"/>
          </a:p>
        </p:txBody>
      </p:sp>
      <p:sp>
        <p:nvSpPr>
          <p:cNvPr id="26" name="CasellaDiTesto 25">
            <a:extLst>
              <a:ext uri="{FF2B5EF4-FFF2-40B4-BE49-F238E27FC236}">
                <a16:creationId xmlns:a16="http://schemas.microsoft.com/office/drawing/2014/main" id="{64098035-83C7-D546-4B5C-E0EC8C6810F0}"/>
              </a:ext>
            </a:extLst>
          </p:cNvPr>
          <p:cNvSpPr txBox="1"/>
          <p:nvPr/>
        </p:nvSpPr>
        <p:spPr>
          <a:xfrm>
            <a:off x="500062" y="1554832"/>
            <a:ext cx="954107" cy="1015663"/>
          </a:xfrm>
          <a:prstGeom prst="rect">
            <a:avLst/>
          </a:prstGeom>
          <a:noFill/>
          <a:effectLst>
            <a:outerShdw dist="38100" dir="2700000" algn="tl" rotWithShape="0">
              <a:prstClr val="black">
                <a:alpha val="42841"/>
              </a:prstClr>
            </a:outerShdw>
          </a:effectLst>
        </p:spPr>
        <p:txBody>
          <a:bodyPr wrap="none" rtlCol="0" anchor="ctr" anchorCtr="0">
            <a:normAutofit/>
          </a:bodyPr>
          <a:lstStyle/>
          <a:p>
            <a:pPr algn="ctr"/>
            <a:endParaRPr lang="it-IT" sz="6000" dirty="0"/>
          </a:p>
        </p:txBody>
      </p:sp>
      <p:pic>
        <p:nvPicPr>
          <p:cNvPr id="3" name="Immagine 2">
            <a:extLst>
              <a:ext uri="{FF2B5EF4-FFF2-40B4-BE49-F238E27FC236}">
                <a16:creationId xmlns:a16="http://schemas.microsoft.com/office/drawing/2014/main" id="{0F6E4EEE-72B3-8141-28A0-8B912B1A223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140050" y="6218758"/>
            <a:ext cx="899160" cy="492760"/>
          </a:xfrm>
          <a:prstGeom prst="rect">
            <a:avLst/>
          </a:prstGeom>
          <a:noFill/>
          <a:ln>
            <a:noFill/>
          </a:ln>
        </p:spPr>
      </p:pic>
      <p:pic>
        <p:nvPicPr>
          <p:cNvPr id="4" name="Image 1">
            <a:extLst>
              <a:ext uri="{FF2B5EF4-FFF2-40B4-BE49-F238E27FC236}">
                <a16:creationId xmlns:a16="http://schemas.microsoft.com/office/drawing/2014/main" id="{0C4740B5-6A0A-1670-54D6-7B729A1E10AD}"/>
              </a:ext>
            </a:extLst>
          </p:cNvPr>
          <p:cNvPicPr>
            <a:picLocks noChangeAspect="1"/>
          </p:cNvPicPr>
          <p:nvPr/>
        </p:nvPicPr>
        <p:blipFill>
          <a:blip r:embed="rId7"/>
          <a:stretch>
            <a:fillRect/>
          </a:stretch>
        </p:blipFill>
        <p:spPr>
          <a:xfrm>
            <a:off x="7327561" y="6218758"/>
            <a:ext cx="440680" cy="492760"/>
          </a:xfrm>
          <a:prstGeom prst="rect">
            <a:avLst/>
          </a:prstGeom>
        </p:spPr>
      </p:pic>
      <p:pic>
        <p:nvPicPr>
          <p:cNvPr id="5" name="Picture 2">
            <a:extLst>
              <a:ext uri="{FF2B5EF4-FFF2-40B4-BE49-F238E27FC236}">
                <a16:creationId xmlns:a16="http://schemas.microsoft.com/office/drawing/2014/main" id="{DA55B20C-C749-0F12-F984-BE8C1D13BCD1}"/>
              </a:ext>
            </a:extLst>
          </p:cNvPr>
          <p:cNvPicPr>
            <a:picLocks noChangeAspect="1"/>
          </p:cNvPicPr>
          <p:nvPr/>
        </p:nvPicPr>
        <p:blipFill>
          <a:blip r:embed="rId8"/>
          <a:stretch>
            <a:fillRect/>
          </a:stretch>
        </p:blipFill>
        <p:spPr>
          <a:xfrm>
            <a:off x="0" y="878681"/>
            <a:ext cx="9144000" cy="5100638"/>
          </a:xfrm>
          <a:prstGeom prst="rect">
            <a:avLst/>
          </a:prstGeom>
        </p:spPr>
      </p:pic>
      <p:sp>
        <p:nvSpPr>
          <p:cNvPr id="6" name="CasellaDiTesto 9">
            <a:extLst>
              <a:ext uri="{FF2B5EF4-FFF2-40B4-BE49-F238E27FC236}">
                <a16:creationId xmlns:a16="http://schemas.microsoft.com/office/drawing/2014/main" id="{64389E50-E0E5-D3F4-9763-725103C69791}"/>
              </a:ext>
            </a:extLst>
          </p:cNvPr>
          <p:cNvSpPr txBox="1">
            <a:spLocks noChangeArrowheads="1"/>
          </p:cNvSpPr>
          <p:nvPr/>
        </p:nvSpPr>
        <p:spPr bwMode="auto">
          <a:xfrm>
            <a:off x="3890963" y="34340"/>
            <a:ext cx="48990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it-IT" altLang="it-IT" sz="2000" b="1" dirty="0">
                <a:solidFill>
                  <a:srgbClr val="800000"/>
                </a:solidFill>
                <a:latin typeface="Helvetica" pitchFamily="34" charset="0"/>
              </a:rPr>
              <a:t>Costruire le competenze  </a:t>
            </a:r>
          </a:p>
        </p:txBody>
      </p:sp>
    </p:spTree>
    <p:extLst>
      <p:ext uri="{BB962C8B-B14F-4D97-AF65-F5344CB8AC3E}">
        <p14:creationId xmlns:p14="http://schemas.microsoft.com/office/powerpoint/2010/main" val="133566299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2936</TotalTime>
  <Words>997</Words>
  <Application>Microsoft Macintosh PowerPoint</Application>
  <PresentationFormat>Presentazione su schermo (4:3)</PresentationFormat>
  <Paragraphs>34</Paragraphs>
  <Slides>10</Slides>
  <Notes>10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10</vt:i4>
      </vt:variant>
    </vt:vector>
  </HeadingPairs>
  <TitlesOfParts>
    <vt:vector size="15" baseType="lpstr">
      <vt:lpstr>Arial</vt:lpstr>
      <vt:lpstr>Calibri</vt:lpstr>
      <vt:lpstr>Helvetica</vt:lpstr>
      <vt:lpstr>Helvetica Neue Bold Condensed</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genesi</dc:creator>
  <cp:lastModifiedBy>Massimo Ettorre</cp:lastModifiedBy>
  <cp:revision>2248</cp:revision>
  <cp:lastPrinted>2026-06-07T21:17:50Z</cp:lastPrinted>
  <dcterms:created xsi:type="dcterms:W3CDTF">2015-02-18T15:18:00Z</dcterms:created>
  <dcterms:modified xsi:type="dcterms:W3CDTF">2026-06-07T21:57:21Z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91666F74CA6741AB80640F26A11A1338_12</vt:lpwstr>
  </property>
  <property fmtid="{D5CDD505-2E9C-101B-9397-08002B2CF9AE}" pid="3" name="KSOProductBuildVer">
    <vt:lpwstr>1033-12.2.0.21546</vt:lpwstr>
  </property>
</Properties>
</file>